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4.xml" ContentType="application/vnd.openxmlformats-officedocument.presentationml.slideLayout+xml"/>
  <Override PartName="/ppt/theme/theme9.xml" ContentType="application/vnd.openxmlformats-officedocument.theme+xml"/>
  <Override PartName="/ppt/slideLayouts/slideLayout45.xml" ContentType="application/vnd.openxmlformats-officedocument.presentationml.slideLayout+xml"/>
  <Override PartName="/ppt/theme/theme10.xml" ContentType="application/vnd.openxmlformats-officedocument.theme+xml"/>
  <Override PartName="/ppt/slideLayouts/slideLayout46.xml" ContentType="application/vnd.openxmlformats-officedocument.presentationml.slideLayout+xml"/>
  <Override PartName="/ppt/theme/theme11.xml" ContentType="application/vnd.openxmlformats-officedocument.theme+xml"/>
  <Override PartName="/ppt/slideLayouts/slideLayout47.xml" ContentType="application/vnd.openxmlformats-officedocument.presentationml.slideLayout+xml"/>
  <Override PartName="/ppt/theme/theme12.xml" ContentType="application/vnd.openxmlformats-officedocument.theme+xml"/>
  <Override PartName="/ppt/slideLayouts/slideLayout48.xml" ContentType="application/vnd.openxmlformats-officedocument.presentationml.slideLayout+xml"/>
  <Override PartName="/ppt/theme/theme13.xml" ContentType="application/vnd.openxmlformats-officedocument.theme+xml"/>
  <Override PartName="/ppt/slideLayouts/slideLayout49.xml" ContentType="application/vnd.openxmlformats-officedocument.presentationml.slideLayout+xml"/>
  <Override PartName="/ppt/theme/theme14.xml" ContentType="application/vnd.openxmlformats-officedocument.theme+xml"/>
  <Override PartName="/ppt/slideLayouts/slideLayout50.xml" ContentType="application/vnd.openxmlformats-officedocument.presentationml.slideLayout+xml"/>
  <Override PartName="/ppt/theme/theme15.xml" ContentType="application/vnd.openxmlformats-officedocument.theme+xml"/>
  <Override PartName="/ppt/slideLayouts/slideLayout51.xml" ContentType="application/vnd.openxmlformats-officedocument.presentationml.slideLayout+xml"/>
  <Override PartName="/ppt/theme/theme1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8.xml" ContentType="application/vnd.openxmlformats-officedocument.theme+xml"/>
  <Override PartName="/ppt/slideLayouts/slideLayout62.xml" ContentType="application/vnd.openxmlformats-officedocument.presentationml.slideLayout+xml"/>
  <Override PartName="/ppt/theme/theme1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0.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21.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2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4"/>
    <p:sldMasterId id="2147483934" r:id="rId5"/>
    <p:sldMasterId id="2147483955" r:id="rId6"/>
    <p:sldMasterId id="2147483953" r:id="rId7"/>
    <p:sldMasterId id="2147483951" r:id="rId8"/>
    <p:sldMasterId id="2147483949" r:id="rId9"/>
    <p:sldMasterId id="2147483854" r:id="rId10"/>
    <p:sldMasterId id="2147483901" r:id="rId11"/>
    <p:sldMasterId id="2147484023" r:id="rId12"/>
    <p:sldMasterId id="2147483961" r:id="rId13"/>
    <p:sldMasterId id="2147483959" r:id="rId14"/>
    <p:sldMasterId id="2147483987" r:id="rId15"/>
    <p:sldMasterId id="2147483947" r:id="rId16"/>
    <p:sldMasterId id="2147483963" r:id="rId17"/>
    <p:sldMasterId id="2147483965" r:id="rId18"/>
    <p:sldMasterId id="2147483967" r:id="rId19"/>
    <p:sldMasterId id="2147484031" r:id="rId20"/>
    <p:sldMasterId id="2147484025" r:id="rId21"/>
    <p:sldMasterId id="2147484038" r:id="rId22"/>
    <p:sldMasterId id="2147484040" r:id="rId23"/>
    <p:sldMasterId id="2147484065" r:id="rId24"/>
    <p:sldMasterId id="2147484111" r:id="rId25"/>
  </p:sldMasterIdLst>
  <p:notesMasterIdLst>
    <p:notesMasterId r:id="rId38"/>
  </p:notesMasterIdLst>
  <p:sldIdLst>
    <p:sldId id="257" r:id="rId26"/>
    <p:sldId id="1927" r:id="rId27"/>
    <p:sldId id="1931" r:id="rId28"/>
    <p:sldId id="1921" r:id="rId29"/>
    <p:sldId id="1922" r:id="rId30"/>
    <p:sldId id="1928" r:id="rId31"/>
    <p:sldId id="1924" r:id="rId32"/>
    <p:sldId id="1925" r:id="rId33"/>
    <p:sldId id="1878" r:id="rId34"/>
    <p:sldId id="1919" r:id="rId35"/>
    <p:sldId id="1893" r:id="rId36"/>
    <p:sldId id="363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8"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2B6827-8A88-8058-75D1-72E149AC9574}" name="Roy, Stephanie" initials="RS" userId="S::Stephanie.Roy@fglife.com::5a35457e-1e7a-4238-a057-d422cda21a74" providerId="AD"/>
  <p188:author id="{1A0BD8DA-FBB5-7303-47C7-54B8B2EF16AA}" name="Babcock, Brandon" initials="BB" userId="S::Brandon.Babcock@fglife.com::1f220097-a3d4-4afe-99d0-628c2026928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sack, Erin" initials="CE" lastIdx="16" clrIdx="0">
    <p:extLst>
      <p:ext uri="{19B8F6BF-5375-455C-9EA6-DF929625EA0E}">
        <p15:presenceInfo xmlns:p15="http://schemas.microsoft.com/office/powerpoint/2012/main" userId="S::erin.cusack@fglife.com::7977dba8-8bc8-4115-b791-08520bc5eb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45AE"/>
    <a:srgbClr val="ED8B00"/>
    <a:srgbClr val="FFA800"/>
    <a:srgbClr val="94C500"/>
    <a:srgbClr val="FF0000"/>
    <a:srgbClr val="BFBFBF"/>
    <a:srgbClr val="57585A"/>
    <a:srgbClr val="4F277A"/>
    <a:srgbClr val="582C83"/>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01A5A-E93F-4337-ABEF-1AA7A66E474D}" v="11" dt="2025-04-21T17:27:17.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91" autoAdjust="0"/>
    <p:restoredTop sz="88228" autoAdjust="0"/>
  </p:normalViewPr>
  <p:slideViewPr>
    <p:cSldViewPr snapToGrid="0" snapToObjects="1">
      <p:cViewPr varScale="1">
        <p:scale>
          <a:sx n="96" d="100"/>
          <a:sy n="96" d="100"/>
        </p:scale>
        <p:origin x="90" y="204"/>
      </p:cViewPr>
      <p:guideLst>
        <p:guide orient="horz" pos="1248"/>
        <p:guide pos="3840"/>
      </p:guideLst>
    </p:cSldViewPr>
  </p:slideViewPr>
  <p:outlineViewPr>
    <p:cViewPr>
      <p:scale>
        <a:sx n="33" d="100"/>
        <a:sy n="33" d="100"/>
      </p:scale>
      <p:origin x="0" y="-356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1.xml"/><Relationship Id="rId39" Type="http://schemas.openxmlformats.org/officeDocument/2006/relationships/commentAuthors" Target="commentAuthors.xml"/><Relationship Id="rId21" Type="http://schemas.openxmlformats.org/officeDocument/2006/relationships/slideMaster" Target="slideMasters/slideMaster18.xml"/><Relationship Id="rId34" Type="http://schemas.openxmlformats.org/officeDocument/2006/relationships/slide" Target="slides/slide9.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3.xml"/><Relationship Id="rId36" Type="http://schemas.openxmlformats.org/officeDocument/2006/relationships/slide" Target="slides/slide1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8.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Master" Target="slideMasters/slideMaster1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bcock, Brandon" userId="1f220097-a3d4-4afe-99d0-628c2026928f" providerId="ADAL" clId="{3F601A5A-E93F-4337-ABEF-1AA7A66E474D}"/>
    <pc:docChg chg="custSel modSld modMainMaster">
      <pc:chgData name="Babcock, Brandon" userId="1f220097-a3d4-4afe-99d0-628c2026928f" providerId="ADAL" clId="{3F601A5A-E93F-4337-ABEF-1AA7A66E474D}" dt="2025-04-21T17:27:17.033" v="40"/>
      <pc:docMkLst>
        <pc:docMk/>
      </pc:docMkLst>
      <pc:sldChg chg="modSp mod">
        <pc:chgData name="Babcock, Brandon" userId="1f220097-a3d4-4afe-99d0-628c2026928f" providerId="ADAL" clId="{3F601A5A-E93F-4337-ABEF-1AA7A66E474D}" dt="2025-04-21T17:09:34.716" v="9" actId="14100"/>
        <pc:sldMkLst>
          <pc:docMk/>
          <pc:sldMk cId="3293431869" sldId="1919"/>
        </pc:sldMkLst>
        <pc:spChg chg="mod">
          <ac:chgData name="Babcock, Brandon" userId="1f220097-a3d4-4afe-99d0-628c2026928f" providerId="ADAL" clId="{3F601A5A-E93F-4337-ABEF-1AA7A66E474D}" dt="2025-04-21T17:09:34.716" v="9" actId="14100"/>
          <ac:spMkLst>
            <pc:docMk/>
            <pc:sldMk cId="3293431869" sldId="1919"/>
            <ac:spMk id="17" creationId="{E0407029-A749-4560-BD08-E19C40055D66}"/>
          </ac:spMkLst>
        </pc:spChg>
      </pc:sldChg>
      <pc:sldChg chg="addSp modSp mod">
        <pc:chgData name="Babcock, Brandon" userId="1f220097-a3d4-4afe-99d0-628c2026928f" providerId="ADAL" clId="{3F601A5A-E93F-4337-ABEF-1AA7A66E474D}" dt="2025-04-21T17:27:17.033" v="40"/>
        <pc:sldMkLst>
          <pc:docMk/>
          <pc:sldMk cId="660535047" sldId="3633"/>
        </pc:sldMkLst>
        <pc:spChg chg="mod">
          <ac:chgData name="Babcock, Brandon" userId="1f220097-a3d4-4afe-99d0-628c2026928f" providerId="ADAL" clId="{3F601A5A-E93F-4337-ABEF-1AA7A66E474D}" dt="2025-04-21T17:14:01.200" v="23" actId="6549"/>
          <ac:spMkLst>
            <pc:docMk/>
            <pc:sldMk cId="660535047" sldId="3633"/>
            <ac:spMk id="2" creationId="{475B1DC0-DD2B-08AE-0DA8-06A9AB782520}"/>
          </ac:spMkLst>
        </pc:spChg>
        <pc:spChg chg="mod">
          <ac:chgData name="Babcock, Brandon" userId="1f220097-a3d4-4afe-99d0-628c2026928f" providerId="ADAL" clId="{3F601A5A-E93F-4337-ABEF-1AA7A66E474D}" dt="2025-04-21T17:08:34.778" v="3"/>
          <ac:spMkLst>
            <pc:docMk/>
            <pc:sldMk cId="660535047" sldId="3633"/>
            <ac:spMk id="4" creationId="{54FBE9F5-B77B-80F4-974F-129386305201}"/>
          </ac:spMkLst>
        </pc:spChg>
        <pc:graphicFrameChg chg="add mod modGraphic">
          <ac:chgData name="Babcock, Brandon" userId="1f220097-a3d4-4afe-99d0-628c2026928f" providerId="ADAL" clId="{3F601A5A-E93F-4337-ABEF-1AA7A66E474D}" dt="2025-04-21T17:27:17.033" v="40"/>
          <ac:graphicFrameMkLst>
            <pc:docMk/>
            <pc:sldMk cId="660535047" sldId="3633"/>
            <ac:graphicFrameMk id="5" creationId="{AEA68095-E3FB-F632-B6A5-6CEA6C1A15E0}"/>
          </ac:graphicFrameMkLst>
        </pc:graphicFrameChg>
        <pc:graphicFrameChg chg="add mod">
          <ac:chgData name="Babcock, Brandon" userId="1f220097-a3d4-4afe-99d0-628c2026928f" providerId="ADAL" clId="{3F601A5A-E93F-4337-ABEF-1AA7A66E474D}" dt="2025-04-21T17:27:08.558" v="37"/>
          <ac:graphicFrameMkLst>
            <pc:docMk/>
            <pc:sldMk cId="660535047" sldId="3633"/>
            <ac:graphicFrameMk id="6" creationId="{271A7755-CDAF-B4B7-A0DC-A2892657EBC1}"/>
          </ac:graphicFrameMkLst>
        </pc:graphicFrameChg>
      </pc:sldChg>
      <pc:sldMasterChg chg="modSldLayout">
        <pc:chgData name="Babcock, Brandon" userId="1f220097-a3d4-4afe-99d0-628c2026928f" providerId="ADAL" clId="{3F601A5A-E93F-4337-ABEF-1AA7A66E474D}" dt="2025-04-21T17:08:34.778" v="3"/>
        <pc:sldMasterMkLst>
          <pc:docMk/>
          <pc:sldMasterMk cId="818403055" sldId="2147483854"/>
        </pc:sldMasterMkLst>
        <pc:sldLayoutChg chg="delSp mod">
          <pc:chgData name="Babcock, Brandon" userId="1f220097-a3d4-4afe-99d0-628c2026928f" providerId="ADAL" clId="{3F601A5A-E93F-4337-ABEF-1AA7A66E474D}" dt="2025-04-21T17:08:17.504" v="2" actId="478"/>
          <pc:sldLayoutMkLst>
            <pc:docMk/>
            <pc:sldMasterMk cId="818403055" sldId="2147483854"/>
            <pc:sldLayoutMk cId="1448537066" sldId="2147483855"/>
          </pc:sldLayoutMkLst>
          <pc:spChg chg="del">
            <ac:chgData name="Babcock, Brandon" userId="1f220097-a3d4-4afe-99d0-628c2026928f" providerId="ADAL" clId="{3F601A5A-E93F-4337-ABEF-1AA7A66E474D}" dt="2025-04-21T17:08:17.504" v="2" actId="478"/>
            <ac:spMkLst>
              <pc:docMk/>
              <pc:sldMasterMk cId="818403055" sldId="2147483854"/>
              <pc:sldLayoutMk cId="1448537066" sldId="2147483855"/>
              <ac:spMk id="6" creationId="{6F8AC163-0918-B107-D7B7-F5B0E57B1D76}"/>
            </ac:spMkLst>
          </pc:spChg>
        </pc:sldLayoutChg>
        <pc:sldLayoutChg chg="modSp">
          <pc:chgData name="Babcock, Brandon" userId="1f220097-a3d4-4afe-99d0-628c2026928f" providerId="ADAL" clId="{3F601A5A-E93F-4337-ABEF-1AA7A66E474D}" dt="2025-04-21T17:08:34.778" v="3"/>
          <pc:sldLayoutMkLst>
            <pc:docMk/>
            <pc:sldMasterMk cId="818403055" sldId="2147483854"/>
            <pc:sldLayoutMk cId="1980785634" sldId="2147483859"/>
          </pc:sldLayoutMkLst>
          <pc:spChg chg="mod">
            <ac:chgData name="Babcock, Brandon" userId="1f220097-a3d4-4afe-99d0-628c2026928f" providerId="ADAL" clId="{3F601A5A-E93F-4337-ABEF-1AA7A66E474D}" dt="2025-04-21T17:08:34.778" v="3"/>
            <ac:spMkLst>
              <pc:docMk/>
              <pc:sldMasterMk cId="818403055" sldId="2147483854"/>
              <pc:sldLayoutMk cId="1980785634" sldId="2147483859"/>
              <ac:spMk id="6" creationId="{CCEB65D1-6082-CCF5-D32A-B323CFA7508D}"/>
            </ac:spMkLst>
          </pc:spChg>
        </pc:sldLayoutChg>
        <pc:sldLayoutChg chg="modSp">
          <pc:chgData name="Babcock, Brandon" userId="1f220097-a3d4-4afe-99d0-628c2026928f" providerId="ADAL" clId="{3F601A5A-E93F-4337-ABEF-1AA7A66E474D}" dt="2025-04-21T17:08:34.778" v="3"/>
          <pc:sldLayoutMkLst>
            <pc:docMk/>
            <pc:sldMasterMk cId="818403055" sldId="2147483854"/>
            <pc:sldLayoutMk cId="1513312708" sldId="2147483862"/>
          </pc:sldLayoutMkLst>
          <pc:spChg chg="mod">
            <ac:chgData name="Babcock, Brandon" userId="1f220097-a3d4-4afe-99d0-628c2026928f" providerId="ADAL" clId="{3F601A5A-E93F-4337-ABEF-1AA7A66E474D}" dt="2025-04-21T17:08:34.778" v="3"/>
            <ac:spMkLst>
              <pc:docMk/>
              <pc:sldMasterMk cId="818403055" sldId="2147483854"/>
              <pc:sldLayoutMk cId="1513312708" sldId="2147483862"/>
              <ac:spMk id="5" creationId="{F1F84CF4-F5A0-A402-80B7-F22E02DA06E5}"/>
            </ac:spMkLst>
          </pc:spChg>
        </pc:sldLayoutChg>
        <pc:sldLayoutChg chg="modSp">
          <pc:chgData name="Babcock, Brandon" userId="1f220097-a3d4-4afe-99d0-628c2026928f" providerId="ADAL" clId="{3F601A5A-E93F-4337-ABEF-1AA7A66E474D}" dt="2025-04-21T17:08:34.778" v="3"/>
          <pc:sldLayoutMkLst>
            <pc:docMk/>
            <pc:sldMasterMk cId="818403055" sldId="2147483854"/>
            <pc:sldLayoutMk cId="1030770629" sldId="2147483867"/>
          </pc:sldLayoutMkLst>
          <pc:spChg chg="mod">
            <ac:chgData name="Babcock, Brandon" userId="1f220097-a3d4-4afe-99d0-628c2026928f" providerId="ADAL" clId="{3F601A5A-E93F-4337-ABEF-1AA7A66E474D}" dt="2025-04-21T17:08:34.778" v="3"/>
            <ac:spMkLst>
              <pc:docMk/>
              <pc:sldMasterMk cId="818403055" sldId="2147483854"/>
              <pc:sldLayoutMk cId="1030770629" sldId="2147483867"/>
              <ac:spMk id="6" creationId="{EDB06E7A-5373-CCE6-DEA2-BE3B77F823EF}"/>
            </ac:spMkLst>
          </pc:spChg>
        </pc:sldLayoutChg>
        <pc:sldLayoutChg chg="modSp">
          <pc:chgData name="Babcock, Brandon" userId="1f220097-a3d4-4afe-99d0-628c2026928f" providerId="ADAL" clId="{3F601A5A-E93F-4337-ABEF-1AA7A66E474D}" dt="2025-04-21T17:08:34.778" v="3"/>
          <pc:sldLayoutMkLst>
            <pc:docMk/>
            <pc:sldMasterMk cId="818403055" sldId="2147483854"/>
            <pc:sldLayoutMk cId="1995133822" sldId="2147483969"/>
          </pc:sldLayoutMkLst>
          <pc:spChg chg="mod">
            <ac:chgData name="Babcock, Brandon" userId="1f220097-a3d4-4afe-99d0-628c2026928f" providerId="ADAL" clId="{3F601A5A-E93F-4337-ABEF-1AA7A66E474D}" dt="2025-04-21T17:08:34.778" v="3"/>
            <ac:spMkLst>
              <pc:docMk/>
              <pc:sldMasterMk cId="818403055" sldId="2147483854"/>
              <pc:sldLayoutMk cId="1995133822" sldId="2147483969"/>
              <ac:spMk id="2" creationId="{519DA988-1A65-6B9D-66F6-7CEE3ACFE1BE}"/>
            </ac:spMkLst>
          </pc:spChg>
        </pc:sldLayoutChg>
        <pc:sldLayoutChg chg="modSp">
          <pc:chgData name="Babcock, Brandon" userId="1f220097-a3d4-4afe-99d0-628c2026928f" providerId="ADAL" clId="{3F601A5A-E93F-4337-ABEF-1AA7A66E474D}" dt="2025-04-21T17:08:34.778" v="3"/>
          <pc:sldLayoutMkLst>
            <pc:docMk/>
            <pc:sldMasterMk cId="818403055" sldId="2147483854"/>
            <pc:sldLayoutMk cId="4124648974" sldId="2147483970"/>
          </pc:sldLayoutMkLst>
          <pc:spChg chg="mod">
            <ac:chgData name="Babcock, Brandon" userId="1f220097-a3d4-4afe-99d0-628c2026928f" providerId="ADAL" clId="{3F601A5A-E93F-4337-ABEF-1AA7A66E474D}" dt="2025-04-21T17:08:34.778" v="3"/>
            <ac:spMkLst>
              <pc:docMk/>
              <pc:sldMasterMk cId="818403055" sldId="2147483854"/>
              <pc:sldLayoutMk cId="4124648974" sldId="2147483970"/>
              <ac:spMk id="6" creationId="{FD765642-75C1-58D3-7653-DBD36061701A}"/>
            </ac:spMkLst>
          </pc:spChg>
        </pc:sldLayoutChg>
        <pc:sldLayoutChg chg="modSp">
          <pc:chgData name="Babcock, Brandon" userId="1f220097-a3d4-4afe-99d0-628c2026928f" providerId="ADAL" clId="{3F601A5A-E93F-4337-ABEF-1AA7A66E474D}" dt="2025-04-21T17:08:34.778" v="3"/>
          <pc:sldLayoutMkLst>
            <pc:docMk/>
            <pc:sldMasterMk cId="818403055" sldId="2147483854"/>
            <pc:sldLayoutMk cId="239343133" sldId="2147483971"/>
          </pc:sldLayoutMkLst>
          <pc:spChg chg="mod">
            <ac:chgData name="Babcock, Brandon" userId="1f220097-a3d4-4afe-99d0-628c2026928f" providerId="ADAL" clId="{3F601A5A-E93F-4337-ABEF-1AA7A66E474D}" dt="2025-04-21T17:08:34.778" v="3"/>
            <ac:spMkLst>
              <pc:docMk/>
              <pc:sldMasterMk cId="818403055" sldId="2147483854"/>
              <pc:sldLayoutMk cId="239343133" sldId="2147483971"/>
              <ac:spMk id="6" creationId="{7EC816D5-3882-6139-0835-3A4AA44281E5}"/>
            </ac:spMkLst>
          </pc:spChg>
        </pc:sldLayoutChg>
        <pc:sldLayoutChg chg="modSp">
          <pc:chgData name="Babcock, Brandon" userId="1f220097-a3d4-4afe-99d0-628c2026928f" providerId="ADAL" clId="{3F601A5A-E93F-4337-ABEF-1AA7A66E474D}" dt="2025-04-21T17:08:34.778" v="3"/>
          <pc:sldLayoutMkLst>
            <pc:docMk/>
            <pc:sldMasterMk cId="818403055" sldId="2147483854"/>
            <pc:sldLayoutMk cId="3538698063" sldId="2147483972"/>
          </pc:sldLayoutMkLst>
          <pc:spChg chg="mod">
            <ac:chgData name="Babcock, Brandon" userId="1f220097-a3d4-4afe-99d0-628c2026928f" providerId="ADAL" clId="{3F601A5A-E93F-4337-ABEF-1AA7A66E474D}" dt="2025-04-21T17:08:34.778" v="3"/>
            <ac:spMkLst>
              <pc:docMk/>
              <pc:sldMasterMk cId="818403055" sldId="2147483854"/>
              <pc:sldLayoutMk cId="3538698063" sldId="2147483972"/>
              <ac:spMk id="6" creationId="{E690A783-F324-FEB6-CC5D-261A77883251}"/>
            </ac:spMkLst>
          </pc:spChg>
        </pc:sldLayoutChg>
        <pc:sldLayoutChg chg="modSp">
          <pc:chgData name="Babcock, Brandon" userId="1f220097-a3d4-4afe-99d0-628c2026928f" providerId="ADAL" clId="{3F601A5A-E93F-4337-ABEF-1AA7A66E474D}" dt="2025-04-21T17:08:34.778" v="3"/>
          <pc:sldLayoutMkLst>
            <pc:docMk/>
            <pc:sldMasterMk cId="818403055" sldId="2147483854"/>
            <pc:sldLayoutMk cId="1661099072" sldId="2147483973"/>
          </pc:sldLayoutMkLst>
          <pc:spChg chg="mod">
            <ac:chgData name="Babcock, Brandon" userId="1f220097-a3d4-4afe-99d0-628c2026928f" providerId="ADAL" clId="{3F601A5A-E93F-4337-ABEF-1AA7A66E474D}" dt="2025-04-21T17:08:34.778" v="3"/>
            <ac:spMkLst>
              <pc:docMk/>
              <pc:sldMasterMk cId="818403055" sldId="2147483854"/>
              <pc:sldLayoutMk cId="1661099072" sldId="2147483973"/>
              <ac:spMk id="6" creationId="{3095AB11-E32E-E2AC-56F3-6C42E9950C95}"/>
            </ac:spMkLst>
          </pc:spChg>
        </pc:sldLayoutChg>
        <pc:sldLayoutChg chg="modSp">
          <pc:chgData name="Babcock, Brandon" userId="1f220097-a3d4-4afe-99d0-628c2026928f" providerId="ADAL" clId="{3F601A5A-E93F-4337-ABEF-1AA7A66E474D}" dt="2025-04-21T17:08:34.778" v="3"/>
          <pc:sldLayoutMkLst>
            <pc:docMk/>
            <pc:sldMasterMk cId="818403055" sldId="2147483854"/>
            <pc:sldLayoutMk cId="2085634181" sldId="2147483974"/>
          </pc:sldLayoutMkLst>
          <pc:spChg chg="mod">
            <ac:chgData name="Babcock, Brandon" userId="1f220097-a3d4-4afe-99d0-628c2026928f" providerId="ADAL" clId="{3F601A5A-E93F-4337-ABEF-1AA7A66E474D}" dt="2025-04-21T17:08:34.778" v="3"/>
            <ac:spMkLst>
              <pc:docMk/>
              <pc:sldMasterMk cId="818403055" sldId="2147483854"/>
              <pc:sldLayoutMk cId="2085634181" sldId="2147483974"/>
              <ac:spMk id="6" creationId="{74626E51-F065-35C1-933B-2A85583DC5AD}"/>
            </ac:spMkLst>
          </pc:spChg>
        </pc:sldLayoutChg>
        <pc:sldLayoutChg chg="modSp">
          <pc:chgData name="Babcock, Brandon" userId="1f220097-a3d4-4afe-99d0-628c2026928f" providerId="ADAL" clId="{3F601A5A-E93F-4337-ABEF-1AA7A66E474D}" dt="2025-04-21T17:08:34.778" v="3"/>
          <pc:sldLayoutMkLst>
            <pc:docMk/>
            <pc:sldMasterMk cId="818403055" sldId="2147483854"/>
            <pc:sldLayoutMk cId="3470720678" sldId="2147483975"/>
          </pc:sldLayoutMkLst>
          <pc:spChg chg="mod">
            <ac:chgData name="Babcock, Brandon" userId="1f220097-a3d4-4afe-99d0-628c2026928f" providerId="ADAL" clId="{3F601A5A-E93F-4337-ABEF-1AA7A66E474D}" dt="2025-04-21T17:08:34.778" v="3"/>
            <ac:spMkLst>
              <pc:docMk/>
              <pc:sldMasterMk cId="818403055" sldId="2147483854"/>
              <pc:sldLayoutMk cId="3470720678" sldId="2147483975"/>
              <ac:spMk id="6" creationId="{FE78B50B-223A-A011-F0D5-F181A1F756D8}"/>
            </ac:spMkLst>
          </pc:spChg>
        </pc:sldLayoutChg>
        <pc:sldLayoutChg chg="modSp">
          <pc:chgData name="Babcock, Brandon" userId="1f220097-a3d4-4afe-99d0-628c2026928f" providerId="ADAL" clId="{3F601A5A-E93F-4337-ABEF-1AA7A66E474D}" dt="2025-04-21T17:08:34.778" v="3"/>
          <pc:sldLayoutMkLst>
            <pc:docMk/>
            <pc:sldMasterMk cId="818403055" sldId="2147483854"/>
            <pc:sldLayoutMk cId="1010738271" sldId="2147483976"/>
          </pc:sldLayoutMkLst>
          <pc:spChg chg="mod">
            <ac:chgData name="Babcock, Brandon" userId="1f220097-a3d4-4afe-99d0-628c2026928f" providerId="ADAL" clId="{3F601A5A-E93F-4337-ABEF-1AA7A66E474D}" dt="2025-04-21T17:08:34.778" v="3"/>
            <ac:spMkLst>
              <pc:docMk/>
              <pc:sldMasterMk cId="818403055" sldId="2147483854"/>
              <pc:sldLayoutMk cId="1010738271" sldId="2147483976"/>
              <ac:spMk id="6" creationId="{D5843AD7-A636-8BEF-2D93-5CD1C52BF07B}"/>
            </ac:spMkLst>
          </pc:spChg>
        </pc:sldLayoutChg>
        <pc:sldLayoutChg chg="modSp">
          <pc:chgData name="Babcock, Brandon" userId="1f220097-a3d4-4afe-99d0-628c2026928f" providerId="ADAL" clId="{3F601A5A-E93F-4337-ABEF-1AA7A66E474D}" dt="2025-04-21T17:08:34.778" v="3"/>
          <pc:sldLayoutMkLst>
            <pc:docMk/>
            <pc:sldMasterMk cId="818403055" sldId="2147483854"/>
            <pc:sldLayoutMk cId="2254081471" sldId="2147483977"/>
          </pc:sldLayoutMkLst>
          <pc:spChg chg="mod">
            <ac:chgData name="Babcock, Brandon" userId="1f220097-a3d4-4afe-99d0-628c2026928f" providerId="ADAL" clId="{3F601A5A-E93F-4337-ABEF-1AA7A66E474D}" dt="2025-04-21T17:08:34.778" v="3"/>
            <ac:spMkLst>
              <pc:docMk/>
              <pc:sldMasterMk cId="818403055" sldId="2147483854"/>
              <pc:sldLayoutMk cId="2254081471" sldId="2147483977"/>
              <ac:spMk id="6" creationId="{214DAF25-2495-F8F6-8A44-B70AD54BB66D}"/>
            </ac:spMkLst>
          </pc:spChg>
        </pc:sldLayoutChg>
      </pc:sldMasterChg>
      <pc:sldMasterChg chg="modSldLayout">
        <pc:chgData name="Babcock, Brandon" userId="1f220097-a3d4-4afe-99d0-628c2026928f" providerId="ADAL" clId="{3F601A5A-E93F-4337-ABEF-1AA7A66E474D}" dt="2025-04-21T17:08:34.778" v="3"/>
        <pc:sldMasterMkLst>
          <pc:docMk/>
          <pc:sldMasterMk cId="782031219" sldId="2147483901"/>
        </pc:sldMasterMkLst>
        <pc:sldLayoutChg chg="modSp">
          <pc:chgData name="Babcock, Brandon" userId="1f220097-a3d4-4afe-99d0-628c2026928f" providerId="ADAL" clId="{3F601A5A-E93F-4337-ABEF-1AA7A66E474D}" dt="2025-04-21T17:08:34.778" v="3"/>
          <pc:sldLayoutMkLst>
            <pc:docMk/>
            <pc:sldMasterMk cId="782031219" sldId="2147483901"/>
            <pc:sldLayoutMk cId="3068714995" sldId="2147483875"/>
          </pc:sldLayoutMkLst>
          <pc:spChg chg="mod">
            <ac:chgData name="Babcock, Brandon" userId="1f220097-a3d4-4afe-99d0-628c2026928f" providerId="ADAL" clId="{3F601A5A-E93F-4337-ABEF-1AA7A66E474D}" dt="2025-04-21T17:08:34.778" v="3"/>
            <ac:spMkLst>
              <pc:docMk/>
              <pc:sldMasterMk cId="782031219" sldId="2147483901"/>
              <pc:sldLayoutMk cId="3068714995" sldId="2147483875"/>
              <ac:spMk id="2" creationId="{34EC744F-F1D1-B488-B3B2-53C17B39B8CE}"/>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356933560" sldId="2147483903"/>
          </pc:sldLayoutMkLst>
          <pc:spChg chg="mod">
            <ac:chgData name="Babcock, Brandon" userId="1f220097-a3d4-4afe-99d0-628c2026928f" providerId="ADAL" clId="{3F601A5A-E93F-4337-ABEF-1AA7A66E474D}" dt="2025-04-21T17:08:34.778" v="3"/>
            <ac:spMkLst>
              <pc:docMk/>
              <pc:sldMasterMk cId="782031219" sldId="2147483901"/>
              <pc:sldLayoutMk cId="356933560" sldId="2147483903"/>
              <ac:spMk id="6" creationId="{470A92F9-EBED-7A44-BFCA-A27A9F6F659E}"/>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3295030212" sldId="2147483905"/>
          </pc:sldLayoutMkLst>
          <pc:spChg chg="mod">
            <ac:chgData name="Babcock, Brandon" userId="1f220097-a3d4-4afe-99d0-628c2026928f" providerId="ADAL" clId="{3F601A5A-E93F-4337-ABEF-1AA7A66E474D}" dt="2025-04-21T17:08:34.778" v="3"/>
            <ac:spMkLst>
              <pc:docMk/>
              <pc:sldMasterMk cId="782031219" sldId="2147483901"/>
              <pc:sldLayoutMk cId="3295030212" sldId="2147483905"/>
              <ac:spMk id="2" creationId="{2C1628B9-07E4-41BC-ECCB-DFCE40AD6427}"/>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1129094918" sldId="2147483906"/>
          </pc:sldLayoutMkLst>
          <pc:spChg chg="mod">
            <ac:chgData name="Babcock, Brandon" userId="1f220097-a3d4-4afe-99d0-628c2026928f" providerId="ADAL" clId="{3F601A5A-E93F-4337-ABEF-1AA7A66E474D}" dt="2025-04-21T17:08:34.778" v="3"/>
            <ac:spMkLst>
              <pc:docMk/>
              <pc:sldMasterMk cId="782031219" sldId="2147483901"/>
              <pc:sldLayoutMk cId="1129094918" sldId="2147483906"/>
              <ac:spMk id="2" creationId="{E03D90B6-024E-879E-668F-6862B9448398}"/>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3275660553" sldId="2147483907"/>
          </pc:sldLayoutMkLst>
          <pc:spChg chg="mod">
            <ac:chgData name="Babcock, Brandon" userId="1f220097-a3d4-4afe-99d0-628c2026928f" providerId="ADAL" clId="{3F601A5A-E93F-4337-ABEF-1AA7A66E474D}" dt="2025-04-21T17:08:34.778" v="3"/>
            <ac:spMkLst>
              <pc:docMk/>
              <pc:sldMasterMk cId="782031219" sldId="2147483901"/>
              <pc:sldLayoutMk cId="3275660553" sldId="2147483907"/>
              <ac:spMk id="2" creationId="{0013C10F-FCC7-C3DB-A229-D9E971021ACF}"/>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2172825094" sldId="2147483908"/>
          </pc:sldLayoutMkLst>
          <pc:spChg chg="mod">
            <ac:chgData name="Babcock, Brandon" userId="1f220097-a3d4-4afe-99d0-628c2026928f" providerId="ADAL" clId="{3F601A5A-E93F-4337-ABEF-1AA7A66E474D}" dt="2025-04-21T17:08:34.778" v="3"/>
            <ac:spMkLst>
              <pc:docMk/>
              <pc:sldMasterMk cId="782031219" sldId="2147483901"/>
              <pc:sldLayoutMk cId="2172825094" sldId="2147483908"/>
              <ac:spMk id="3" creationId="{B2B58774-0AF1-9874-4A91-F1E52AE89A67}"/>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3461294814" sldId="2147483909"/>
          </pc:sldLayoutMkLst>
          <pc:spChg chg="mod">
            <ac:chgData name="Babcock, Brandon" userId="1f220097-a3d4-4afe-99d0-628c2026928f" providerId="ADAL" clId="{3F601A5A-E93F-4337-ABEF-1AA7A66E474D}" dt="2025-04-21T17:08:34.778" v="3"/>
            <ac:spMkLst>
              <pc:docMk/>
              <pc:sldMasterMk cId="782031219" sldId="2147483901"/>
              <pc:sldLayoutMk cId="3461294814" sldId="2147483909"/>
              <ac:spMk id="3" creationId="{6D8606EF-1C08-9BD0-AF87-B0FD1E3C1D1B}"/>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1618903963" sldId="2147483910"/>
          </pc:sldLayoutMkLst>
          <pc:spChg chg="mod">
            <ac:chgData name="Babcock, Brandon" userId="1f220097-a3d4-4afe-99d0-628c2026928f" providerId="ADAL" clId="{3F601A5A-E93F-4337-ABEF-1AA7A66E474D}" dt="2025-04-21T17:08:34.778" v="3"/>
            <ac:spMkLst>
              <pc:docMk/>
              <pc:sldMasterMk cId="782031219" sldId="2147483901"/>
              <pc:sldLayoutMk cId="1618903963" sldId="2147483910"/>
              <ac:spMk id="2" creationId="{C60FDF53-88F6-DC14-FD69-387BEBBF3174}"/>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3292531102" sldId="2147483911"/>
          </pc:sldLayoutMkLst>
          <pc:spChg chg="mod">
            <ac:chgData name="Babcock, Brandon" userId="1f220097-a3d4-4afe-99d0-628c2026928f" providerId="ADAL" clId="{3F601A5A-E93F-4337-ABEF-1AA7A66E474D}" dt="2025-04-21T17:08:34.778" v="3"/>
            <ac:spMkLst>
              <pc:docMk/>
              <pc:sldMasterMk cId="782031219" sldId="2147483901"/>
              <pc:sldLayoutMk cId="3292531102" sldId="2147483911"/>
              <ac:spMk id="5" creationId="{B9FA3199-B257-8AA3-53ED-52CFC3A734E6}"/>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2115019051" sldId="2147483912"/>
          </pc:sldLayoutMkLst>
          <pc:spChg chg="mod">
            <ac:chgData name="Babcock, Brandon" userId="1f220097-a3d4-4afe-99d0-628c2026928f" providerId="ADAL" clId="{3F601A5A-E93F-4337-ABEF-1AA7A66E474D}" dt="2025-04-21T17:08:34.778" v="3"/>
            <ac:spMkLst>
              <pc:docMk/>
              <pc:sldMasterMk cId="782031219" sldId="2147483901"/>
              <pc:sldLayoutMk cId="2115019051" sldId="2147483912"/>
              <ac:spMk id="2" creationId="{CE894017-F850-05BB-55D6-10627C812C40}"/>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1869672840" sldId="2147483913"/>
          </pc:sldLayoutMkLst>
          <pc:spChg chg="mod">
            <ac:chgData name="Babcock, Brandon" userId="1f220097-a3d4-4afe-99d0-628c2026928f" providerId="ADAL" clId="{3F601A5A-E93F-4337-ABEF-1AA7A66E474D}" dt="2025-04-21T17:08:34.778" v="3"/>
            <ac:spMkLst>
              <pc:docMk/>
              <pc:sldMasterMk cId="782031219" sldId="2147483901"/>
              <pc:sldLayoutMk cId="1869672840" sldId="2147483913"/>
              <ac:spMk id="2" creationId="{70E86718-9124-5949-A84C-0F2142717E95}"/>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2047422498" sldId="2147483914"/>
          </pc:sldLayoutMkLst>
          <pc:spChg chg="mod">
            <ac:chgData name="Babcock, Brandon" userId="1f220097-a3d4-4afe-99d0-628c2026928f" providerId="ADAL" clId="{3F601A5A-E93F-4337-ABEF-1AA7A66E474D}" dt="2025-04-21T17:08:34.778" v="3"/>
            <ac:spMkLst>
              <pc:docMk/>
              <pc:sldMasterMk cId="782031219" sldId="2147483901"/>
              <pc:sldLayoutMk cId="2047422498" sldId="2147483914"/>
              <ac:spMk id="2" creationId="{BC20F2BF-C21B-F475-ACC1-0E1794A86BB7}"/>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1605206669" sldId="2147483915"/>
          </pc:sldLayoutMkLst>
          <pc:spChg chg="mod">
            <ac:chgData name="Babcock, Brandon" userId="1f220097-a3d4-4afe-99d0-628c2026928f" providerId="ADAL" clId="{3F601A5A-E93F-4337-ABEF-1AA7A66E474D}" dt="2025-04-21T17:08:34.778" v="3"/>
            <ac:spMkLst>
              <pc:docMk/>
              <pc:sldMasterMk cId="782031219" sldId="2147483901"/>
              <pc:sldLayoutMk cId="1605206669" sldId="2147483915"/>
              <ac:spMk id="2" creationId="{9D62FAEC-FCEF-6133-7208-D9095046E324}"/>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1707881921" sldId="2147483918"/>
          </pc:sldLayoutMkLst>
          <pc:spChg chg="mod">
            <ac:chgData name="Babcock, Brandon" userId="1f220097-a3d4-4afe-99d0-628c2026928f" providerId="ADAL" clId="{3F601A5A-E93F-4337-ABEF-1AA7A66E474D}" dt="2025-04-21T17:08:34.778" v="3"/>
            <ac:spMkLst>
              <pc:docMk/>
              <pc:sldMasterMk cId="782031219" sldId="2147483901"/>
              <pc:sldLayoutMk cId="1707881921" sldId="2147483918"/>
              <ac:spMk id="3" creationId="{A0DC134D-38FC-904C-8EC4-095079D61EC2}"/>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3607984213" sldId="2147483919"/>
          </pc:sldLayoutMkLst>
          <pc:spChg chg="mod">
            <ac:chgData name="Babcock, Brandon" userId="1f220097-a3d4-4afe-99d0-628c2026928f" providerId="ADAL" clId="{3F601A5A-E93F-4337-ABEF-1AA7A66E474D}" dt="2025-04-21T17:08:34.778" v="3"/>
            <ac:spMkLst>
              <pc:docMk/>
              <pc:sldMasterMk cId="782031219" sldId="2147483901"/>
              <pc:sldLayoutMk cId="3607984213" sldId="2147483919"/>
              <ac:spMk id="2" creationId="{DFCB026A-654D-B72E-17D5-74CE95382AB1}"/>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2355594631" sldId="2147483921"/>
          </pc:sldLayoutMkLst>
          <pc:spChg chg="mod">
            <ac:chgData name="Babcock, Brandon" userId="1f220097-a3d4-4afe-99d0-628c2026928f" providerId="ADAL" clId="{3F601A5A-E93F-4337-ABEF-1AA7A66E474D}" dt="2025-04-21T17:08:34.778" v="3"/>
            <ac:spMkLst>
              <pc:docMk/>
              <pc:sldMasterMk cId="782031219" sldId="2147483901"/>
              <pc:sldLayoutMk cId="2355594631" sldId="2147483921"/>
              <ac:spMk id="3" creationId="{5EED24E1-E249-57D0-8670-2DA30AB78ED7}"/>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4249446320" sldId="2147483922"/>
          </pc:sldLayoutMkLst>
          <pc:spChg chg="mod">
            <ac:chgData name="Babcock, Brandon" userId="1f220097-a3d4-4afe-99d0-628c2026928f" providerId="ADAL" clId="{3F601A5A-E93F-4337-ABEF-1AA7A66E474D}" dt="2025-04-21T17:08:34.778" v="3"/>
            <ac:spMkLst>
              <pc:docMk/>
              <pc:sldMasterMk cId="782031219" sldId="2147483901"/>
              <pc:sldLayoutMk cId="4249446320" sldId="2147483922"/>
              <ac:spMk id="3" creationId="{F65D75CC-9987-3F06-7DEA-CBE2FFD3945A}"/>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1653811210" sldId="2147483928"/>
          </pc:sldLayoutMkLst>
          <pc:spChg chg="mod">
            <ac:chgData name="Babcock, Brandon" userId="1f220097-a3d4-4afe-99d0-628c2026928f" providerId="ADAL" clId="{3F601A5A-E93F-4337-ABEF-1AA7A66E474D}" dt="2025-04-21T17:08:34.778" v="3"/>
            <ac:spMkLst>
              <pc:docMk/>
              <pc:sldMasterMk cId="782031219" sldId="2147483901"/>
              <pc:sldLayoutMk cId="1653811210" sldId="2147483928"/>
              <ac:spMk id="4" creationId="{98EADF67-7958-5235-761D-A2C6B0B299FD}"/>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1016371497" sldId="2147484015"/>
          </pc:sldLayoutMkLst>
          <pc:spChg chg="mod">
            <ac:chgData name="Babcock, Brandon" userId="1f220097-a3d4-4afe-99d0-628c2026928f" providerId="ADAL" clId="{3F601A5A-E93F-4337-ABEF-1AA7A66E474D}" dt="2025-04-21T17:08:34.778" v="3"/>
            <ac:spMkLst>
              <pc:docMk/>
              <pc:sldMasterMk cId="782031219" sldId="2147483901"/>
              <pc:sldLayoutMk cId="1016371497" sldId="2147484015"/>
              <ac:spMk id="14" creationId="{C97FD7C6-FE79-E8F8-0D11-7414DFD7832F}"/>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3019214721" sldId="2147484016"/>
          </pc:sldLayoutMkLst>
          <pc:spChg chg="mod">
            <ac:chgData name="Babcock, Brandon" userId="1f220097-a3d4-4afe-99d0-628c2026928f" providerId="ADAL" clId="{3F601A5A-E93F-4337-ABEF-1AA7A66E474D}" dt="2025-04-21T17:08:34.778" v="3"/>
            <ac:spMkLst>
              <pc:docMk/>
              <pc:sldMasterMk cId="782031219" sldId="2147483901"/>
              <pc:sldLayoutMk cId="3019214721" sldId="2147484016"/>
              <ac:spMk id="8" creationId="{FB86220E-0B47-3131-E51E-98B68473A80E}"/>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3529324070" sldId="2147484017"/>
          </pc:sldLayoutMkLst>
          <pc:spChg chg="mod">
            <ac:chgData name="Babcock, Brandon" userId="1f220097-a3d4-4afe-99d0-628c2026928f" providerId="ADAL" clId="{3F601A5A-E93F-4337-ABEF-1AA7A66E474D}" dt="2025-04-21T17:08:34.778" v="3"/>
            <ac:spMkLst>
              <pc:docMk/>
              <pc:sldMasterMk cId="782031219" sldId="2147483901"/>
              <pc:sldLayoutMk cId="3529324070" sldId="2147484017"/>
              <ac:spMk id="5" creationId="{564881D5-107D-50F2-8B1A-53854030C62B}"/>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3943968831" sldId="2147484018"/>
          </pc:sldLayoutMkLst>
          <pc:spChg chg="mod">
            <ac:chgData name="Babcock, Brandon" userId="1f220097-a3d4-4afe-99d0-628c2026928f" providerId="ADAL" clId="{3F601A5A-E93F-4337-ABEF-1AA7A66E474D}" dt="2025-04-21T17:08:34.778" v="3"/>
            <ac:spMkLst>
              <pc:docMk/>
              <pc:sldMasterMk cId="782031219" sldId="2147483901"/>
              <pc:sldLayoutMk cId="3943968831" sldId="2147484018"/>
              <ac:spMk id="8" creationId="{13EB16E8-4440-77EA-B51D-99194C6C0427}"/>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553086069" sldId="2147484019"/>
          </pc:sldLayoutMkLst>
          <pc:spChg chg="mod">
            <ac:chgData name="Babcock, Brandon" userId="1f220097-a3d4-4afe-99d0-628c2026928f" providerId="ADAL" clId="{3F601A5A-E93F-4337-ABEF-1AA7A66E474D}" dt="2025-04-21T17:08:34.778" v="3"/>
            <ac:spMkLst>
              <pc:docMk/>
              <pc:sldMasterMk cId="782031219" sldId="2147483901"/>
              <pc:sldLayoutMk cId="553086069" sldId="2147484019"/>
              <ac:spMk id="2" creationId="{EF578198-14BA-FFEB-4F27-C1C1E1082C9C}"/>
            </ac:spMkLst>
          </pc:spChg>
        </pc:sldLayoutChg>
        <pc:sldLayoutChg chg="modSp">
          <pc:chgData name="Babcock, Brandon" userId="1f220097-a3d4-4afe-99d0-628c2026928f" providerId="ADAL" clId="{3F601A5A-E93F-4337-ABEF-1AA7A66E474D}" dt="2025-04-21T17:08:34.778" v="3"/>
          <pc:sldLayoutMkLst>
            <pc:docMk/>
            <pc:sldMasterMk cId="782031219" sldId="2147483901"/>
            <pc:sldLayoutMk cId="2682825691" sldId="2147484020"/>
          </pc:sldLayoutMkLst>
          <pc:spChg chg="mod">
            <ac:chgData name="Babcock, Brandon" userId="1f220097-a3d4-4afe-99d0-628c2026928f" providerId="ADAL" clId="{3F601A5A-E93F-4337-ABEF-1AA7A66E474D}" dt="2025-04-21T17:08:34.778" v="3"/>
            <ac:spMkLst>
              <pc:docMk/>
              <pc:sldMasterMk cId="782031219" sldId="2147483901"/>
              <pc:sldLayoutMk cId="2682825691" sldId="2147484020"/>
              <ac:spMk id="2" creationId="{CE3C92C1-1F49-464D-65BB-17D6ECA8BE99}"/>
            </ac:spMkLst>
          </pc:spChg>
        </pc:sldLayoutChg>
      </pc:sldMasterChg>
      <pc:sldMasterChg chg="modSldLayout">
        <pc:chgData name="Babcock, Brandon" userId="1f220097-a3d4-4afe-99d0-628c2026928f" providerId="ADAL" clId="{3F601A5A-E93F-4337-ABEF-1AA7A66E474D}" dt="2025-04-21T17:08:05.039" v="1" actId="478"/>
        <pc:sldMasterMkLst>
          <pc:docMk/>
          <pc:sldMasterMk cId="3254349099" sldId="2147483934"/>
        </pc:sldMasterMkLst>
        <pc:sldLayoutChg chg="delSp mod">
          <pc:chgData name="Babcock, Brandon" userId="1f220097-a3d4-4afe-99d0-628c2026928f" providerId="ADAL" clId="{3F601A5A-E93F-4337-ABEF-1AA7A66E474D}" dt="2025-04-21T17:08:05.039" v="1" actId="478"/>
          <pc:sldLayoutMkLst>
            <pc:docMk/>
            <pc:sldMasterMk cId="3254349099" sldId="2147483934"/>
            <pc:sldLayoutMk cId="1006983141" sldId="2147483935"/>
          </pc:sldLayoutMkLst>
          <pc:spChg chg="del">
            <ac:chgData name="Babcock, Brandon" userId="1f220097-a3d4-4afe-99d0-628c2026928f" providerId="ADAL" clId="{3F601A5A-E93F-4337-ABEF-1AA7A66E474D}" dt="2025-04-21T17:08:05.039" v="1" actId="478"/>
            <ac:spMkLst>
              <pc:docMk/>
              <pc:sldMasterMk cId="3254349099" sldId="2147483934"/>
              <pc:sldLayoutMk cId="1006983141" sldId="2147483935"/>
              <ac:spMk id="2" creationId="{113500C4-B71F-0273-2701-6C8CD80683E1}"/>
            </ac:spMkLst>
          </pc:spChg>
        </pc:sldLayoutChg>
      </pc:sldMasterChg>
      <pc:sldMasterChg chg="modSldLayout">
        <pc:chgData name="Babcock, Brandon" userId="1f220097-a3d4-4afe-99d0-628c2026928f" providerId="ADAL" clId="{3F601A5A-E93F-4337-ABEF-1AA7A66E474D}" dt="2025-04-21T17:08:34.778" v="3"/>
        <pc:sldMasterMkLst>
          <pc:docMk/>
          <pc:sldMasterMk cId="3043632823" sldId="2147483947"/>
        </pc:sldMasterMkLst>
        <pc:sldLayoutChg chg="modSp">
          <pc:chgData name="Babcock, Brandon" userId="1f220097-a3d4-4afe-99d0-628c2026928f" providerId="ADAL" clId="{3F601A5A-E93F-4337-ABEF-1AA7A66E474D}" dt="2025-04-21T17:08:34.778" v="3"/>
          <pc:sldLayoutMkLst>
            <pc:docMk/>
            <pc:sldMasterMk cId="3043632823" sldId="2147483947"/>
            <pc:sldLayoutMk cId="1595276778" sldId="2147483948"/>
          </pc:sldLayoutMkLst>
          <pc:spChg chg="mod">
            <ac:chgData name="Babcock, Brandon" userId="1f220097-a3d4-4afe-99d0-628c2026928f" providerId="ADAL" clId="{3F601A5A-E93F-4337-ABEF-1AA7A66E474D}" dt="2025-04-21T17:08:34.778" v="3"/>
            <ac:spMkLst>
              <pc:docMk/>
              <pc:sldMasterMk cId="3043632823" sldId="2147483947"/>
              <pc:sldLayoutMk cId="1595276778" sldId="2147483948"/>
              <ac:spMk id="3" creationId="{50D6B238-CBA9-B840-370D-0A6C1C43516B}"/>
            </ac:spMkLst>
          </pc:spChg>
        </pc:sldLayoutChg>
      </pc:sldMasterChg>
      <pc:sldMasterChg chg="modSldLayout">
        <pc:chgData name="Babcock, Brandon" userId="1f220097-a3d4-4afe-99d0-628c2026928f" providerId="ADAL" clId="{3F601A5A-E93F-4337-ABEF-1AA7A66E474D}" dt="2025-04-21T17:08:34.778" v="3"/>
        <pc:sldMasterMkLst>
          <pc:docMk/>
          <pc:sldMasterMk cId="1734631229" sldId="2147483949"/>
        </pc:sldMasterMkLst>
        <pc:sldLayoutChg chg="modSp">
          <pc:chgData name="Babcock, Brandon" userId="1f220097-a3d4-4afe-99d0-628c2026928f" providerId="ADAL" clId="{3F601A5A-E93F-4337-ABEF-1AA7A66E474D}" dt="2025-04-21T17:08:34.778" v="3"/>
          <pc:sldLayoutMkLst>
            <pc:docMk/>
            <pc:sldMasterMk cId="1734631229" sldId="2147483949"/>
            <pc:sldLayoutMk cId="38430271" sldId="2147483950"/>
          </pc:sldLayoutMkLst>
          <pc:spChg chg="mod">
            <ac:chgData name="Babcock, Brandon" userId="1f220097-a3d4-4afe-99d0-628c2026928f" providerId="ADAL" clId="{3F601A5A-E93F-4337-ABEF-1AA7A66E474D}" dt="2025-04-21T17:08:34.778" v="3"/>
            <ac:spMkLst>
              <pc:docMk/>
              <pc:sldMasterMk cId="1734631229" sldId="2147483949"/>
              <pc:sldLayoutMk cId="38430271" sldId="2147483950"/>
              <ac:spMk id="2" creationId="{C86B1436-9D6A-3EFF-B08C-C236A6A5C23A}"/>
            </ac:spMkLst>
          </pc:spChg>
        </pc:sldLayoutChg>
      </pc:sldMasterChg>
      <pc:sldMasterChg chg="modSldLayout">
        <pc:chgData name="Babcock, Brandon" userId="1f220097-a3d4-4afe-99d0-628c2026928f" providerId="ADAL" clId="{3F601A5A-E93F-4337-ABEF-1AA7A66E474D}" dt="2025-04-21T17:08:34.778" v="3"/>
        <pc:sldMasterMkLst>
          <pc:docMk/>
          <pc:sldMasterMk cId="2346011705" sldId="2147483951"/>
        </pc:sldMasterMkLst>
        <pc:sldLayoutChg chg="modSp">
          <pc:chgData name="Babcock, Brandon" userId="1f220097-a3d4-4afe-99d0-628c2026928f" providerId="ADAL" clId="{3F601A5A-E93F-4337-ABEF-1AA7A66E474D}" dt="2025-04-21T17:08:34.778" v="3"/>
          <pc:sldLayoutMkLst>
            <pc:docMk/>
            <pc:sldMasterMk cId="2346011705" sldId="2147483951"/>
            <pc:sldLayoutMk cId="2511770803" sldId="2147483952"/>
          </pc:sldLayoutMkLst>
          <pc:spChg chg="mod">
            <ac:chgData name="Babcock, Brandon" userId="1f220097-a3d4-4afe-99d0-628c2026928f" providerId="ADAL" clId="{3F601A5A-E93F-4337-ABEF-1AA7A66E474D}" dt="2025-04-21T17:08:34.778" v="3"/>
            <ac:spMkLst>
              <pc:docMk/>
              <pc:sldMasterMk cId="2346011705" sldId="2147483951"/>
              <pc:sldLayoutMk cId="2511770803" sldId="2147483952"/>
              <ac:spMk id="2" creationId="{18B84ADD-92A5-E4DD-51BF-EC3EFC148717}"/>
            </ac:spMkLst>
          </pc:spChg>
        </pc:sldLayoutChg>
      </pc:sldMasterChg>
      <pc:sldMasterChg chg="modSldLayout">
        <pc:chgData name="Babcock, Brandon" userId="1f220097-a3d4-4afe-99d0-628c2026928f" providerId="ADAL" clId="{3F601A5A-E93F-4337-ABEF-1AA7A66E474D}" dt="2025-04-21T17:08:34.778" v="3"/>
        <pc:sldMasterMkLst>
          <pc:docMk/>
          <pc:sldMasterMk cId="1514614554" sldId="2147483953"/>
        </pc:sldMasterMkLst>
        <pc:sldLayoutChg chg="modSp">
          <pc:chgData name="Babcock, Brandon" userId="1f220097-a3d4-4afe-99d0-628c2026928f" providerId="ADAL" clId="{3F601A5A-E93F-4337-ABEF-1AA7A66E474D}" dt="2025-04-21T17:08:34.778" v="3"/>
          <pc:sldLayoutMkLst>
            <pc:docMk/>
            <pc:sldMasterMk cId="1514614554" sldId="2147483953"/>
            <pc:sldLayoutMk cId="1781623827" sldId="2147483954"/>
          </pc:sldLayoutMkLst>
          <pc:spChg chg="mod">
            <ac:chgData name="Babcock, Brandon" userId="1f220097-a3d4-4afe-99d0-628c2026928f" providerId="ADAL" clId="{3F601A5A-E93F-4337-ABEF-1AA7A66E474D}" dt="2025-04-21T17:08:34.778" v="3"/>
            <ac:spMkLst>
              <pc:docMk/>
              <pc:sldMasterMk cId="1514614554" sldId="2147483953"/>
              <pc:sldLayoutMk cId="1781623827" sldId="2147483954"/>
              <ac:spMk id="2" creationId="{A056B8F2-C1FA-2402-5B5A-ECEB629650DB}"/>
            </ac:spMkLst>
          </pc:spChg>
        </pc:sldLayoutChg>
      </pc:sldMasterChg>
      <pc:sldMasterChg chg="modSldLayout">
        <pc:chgData name="Babcock, Brandon" userId="1f220097-a3d4-4afe-99d0-628c2026928f" providerId="ADAL" clId="{3F601A5A-E93F-4337-ABEF-1AA7A66E474D}" dt="2025-04-21T17:08:34.778" v="3"/>
        <pc:sldMasterMkLst>
          <pc:docMk/>
          <pc:sldMasterMk cId="2130656820" sldId="2147483955"/>
        </pc:sldMasterMkLst>
        <pc:sldLayoutChg chg="modSp">
          <pc:chgData name="Babcock, Brandon" userId="1f220097-a3d4-4afe-99d0-628c2026928f" providerId="ADAL" clId="{3F601A5A-E93F-4337-ABEF-1AA7A66E474D}" dt="2025-04-21T17:08:34.778" v="3"/>
          <pc:sldLayoutMkLst>
            <pc:docMk/>
            <pc:sldMasterMk cId="2130656820" sldId="2147483955"/>
            <pc:sldLayoutMk cId="2124866490" sldId="2147483956"/>
          </pc:sldLayoutMkLst>
          <pc:spChg chg="mod">
            <ac:chgData name="Babcock, Brandon" userId="1f220097-a3d4-4afe-99d0-628c2026928f" providerId="ADAL" clId="{3F601A5A-E93F-4337-ABEF-1AA7A66E474D}" dt="2025-04-21T17:08:34.778" v="3"/>
            <ac:spMkLst>
              <pc:docMk/>
              <pc:sldMasterMk cId="2130656820" sldId="2147483955"/>
              <pc:sldLayoutMk cId="2124866490" sldId="2147483956"/>
              <ac:spMk id="2" creationId="{C3CC6CAD-F2E6-2209-84C1-84F9290DC025}"/>
            </ac:spMkLst>
          </pc:spChg>
        </pc:sldLayoutChg>
      </pc:sldMasterChg>
      <pc:sldMasterChg chg="modSldLayout">
        <pc:chgData name="Babcock, Brandon" userId="1f220097-a3d4-4afe-99d0-628c2026928f" providerId="ADAL" clId="{3F601A5A-E93F-4337-ABEF-1AA7A66E474D}" dt="2025-04-21T17:08:00.136" v="0" actId="478"/>
        <pc:sldMasterMkLst>
          <pc:docMk/>
          <pc:sldMasterMk cId="885419295" sldId="2147483957"/>
        </pc:sldMasterMkLst>
        <pc:sldLayoutChg chg="delSp mod">
          <pc:chgData name="Babcock, Brandon" userId="1f220097-a3d4-4afe-99d0-628c2026928f" providerId="ADAL" clId="{3F601A5A-E93F-4337-ABEF-1AA7A66E474D}" dt="2025-04-21T17:08:00.136" v="0" actId="478"/>
          <pc:sldLayoutMkLst>
            <pc:docMk/>
            <pc:sldMasterMk cId="885419295" sldId="2147483957"/>
            <pc:sldLayoutMk cId="1452684482" sldId="2147483958"/>
          </pc:sldLayoutMkLst>
          <pc:spChg chg="del">
            <ac:chgData name="Babcock, Brandon" userId="1f220097-a3d4-4afe-99d0-628c2026928f" providerId="ADAL" clId="{3F601A5A-E93F-4337-ABEF-1AA7A66E474D}" dt="2025-04-21T17:08:00.136" v="0" actId="478"/>
            <ac:spMkLst>
              <pc:docMk/>
              <pc:sldMasterMk cId="885419295" sldId="2147483957"/>
              <pc:sldLayoutMk cId="1452684482" sldId="2147483958"/>
              <ac:spMk id="2" creationId="{08B3AEE5-5C21-3CC0-9F4D-95ED500E0534}"/>
            </ac:spMkLst>
          </pc:spChg>
        </pc:sldLayoutChg>
      </pc:sldMasterChg>
      <pc:sldMasterChg chg="modSldLayout">
        <pc:chgData name="Babcock, Brandon" userId="1f220097-a3d4-4afe-99d0-628c2026928f" providerId="ADAL" clId="{3F601A5A-E93F-4337-ABEF-1AA7A66E474D}" dt="2025-04-21T17:08:34.778" v="3"/>
        <pc:sldMasterMkLst>
          <pc:docMk/>
          <pc:sldMasterMk cId="2228695193" sldId="2147483959"/>
        </pc:sldMasterMkLst>
        <pc:sldLayoutChg chg="modSp">
          <pc:chgData name="Babcock, Brandon" userId="1f220097-a3d4-4afe-99d0-628c2026928f" providerId="ADAL" clId="{3F601A5A-E93F-4337-ABEF-1AA7A66E474D}" dt="2025-04-21T17:08:34.778" v="3"/>
          <pc:sldLayoutMkLst>
            <pc:docMk/>
            <pc:sldMasterMk cId="2228695193" sldId="2147483959"/>
            <pc:sldLayoutMk cId="1850153176" sldId="2147483960"/>
          </pc:sldLayoutMkLst>
          <pc:spChg chg="mod">
            <ac:chgData name="Babcock, Brandon" userId="1f220097-a3d4-4afe-99d0-628c2026928f" providerId="ADAL" clId="{3F601A5A-E93F-4337-ABEF-1AA7A66E474D}" dt="2025-04-21T17:08:34.778" v="3"/>
            <ac:spMkLst>
              <pc:docMk/>
              <pc:sldMasterMk cId="2228695193" sldId="2147483959"/>
              <pc:sldLayoutMk cId="1850153176" sldId="2147483960"/>
              <ac:spMk id="15" creationId="{D9E0CE6A-01B8-7AB4-9D36-53851B30EC8E}"/>
            </ac:spMkLst>
          </pc:spChg>
        </pc:sldLayoutChg>
      </pc:sldMasterChg>
      <pc:sldMasterChg chg="modSldLayout">
        <pc:chgData name="Babcock, Brandon" userId="1f220097-a3d4-4afe-99d0-628c2026928f" providerId="ADAL" clId="{3F601A5A-E93F-4337-ABEF-1AA7A66E474D}" dt="2025-04-21T17:08:34.778" v="3"/>
        <pc:sldMasterMkLst>
          <pc:docMk/>
          <pc:sldMasterMk cId="1467502515" sldId="2147483961"/>
        </pc:sldMasterMkLst>
        <pc:sldLayoutChg chg="modSp">
          <pc:chgData name="Babcock, Brandon" userId="1f220097-a3d4-4afe-99d0-628c2026928f" providerId="ADAL" clId="{3F601A5A-E93F-4337-ABEF-1AA7A66E474D}" dt="2025-04-21T17:08:34.778" v="3"/>
          <pc:sldLayoutMkLst>
            <pc:docMk/>
            <pc:sldMasterMk cId="1467502515" sldId="2147483961"/>
            <pc:sldLayoutMk cId="3746747648" sldId="2147483962"/>
          </pc:sldLayoutMkLst>
          <pc:spChg chg="mod">
            <ac:chgData name="Babcock, Brandon" userId="1f220097-a3d4-4afe-99d0-628c2026928f" providerId="ADAL" clId="{3F601A5A-E93F-4337-ABEF-1AA7A66E474D}" dt="2025-04-21T17:08:34.778" v="3"/>
            <ac:spMkLst>
              <pc:docMk/>
              <pc:sldMasterMk cId="1467502515" sldId="2147483961"/>
              <pc:sldLayoutMk cId="3746747648" sldId="2147483962"/>
              <ac:spMk id="5" creationId="{A2DCA7A5-C45F-D056-821E-328620A31DD2}"/>
            </ac:spMkLst>
          </pc:spChg>
        </pc:sldLayoutChg>
      </pc:sldMasterChg>
      <pc:sldMasterChg chg="modSldLayout">
        <pc:chgData name="Babcock, Brandon" userId="1f220097-a3d4-4afe-99d0-628c2026928f" providerId="ADAL" clId="{3F601A5A-E93F-4337-ABEF-1AA7A66E474D}" dt="2025-04-21T17:08:34.778" v="3"/>
        <pc:sldMasterMkLst>
          <pc:docMk/>
          <pc:sldMasterMk cId="1026334156" sldId="2147483963"/>
        </pc:sldMasterMkLst>
        <pc:sldLayoutChg chg="modSp">
          <pc:chgData name="Babcock, Brandon" userId="1f220097-a3d4-4afe-99d0-628c2026928f" providerId="ADAL" clId="{3F601A5A-E93F-4337-ABEF-1AA7A66E474D}" dt="2025-04-21T17:08:34.778" v="3"/>
          <pc:sldLayoutMkLst>
            <pc:docMk/>
            <pc:sldMasterMk cId="1026334156" sldId="2147483963"/>
            <pc:sldLayoutMk cId="2099437636" sldId="2147483964"/>
          </pc:sldLayoutMkLst>
          <pc:spChg chg="mod">
            <ac:chgData name="Babcock, Brandon" userId="1f220097-a3d4-4afe-99d0-628c2026928f" providerId="ADAL" clId="{3F601A5A-E93F-4337-ABEF-1AA7A66E474D}" dt="2025-04-21T17:08:34.778" v="3"/>
            <ac:spMkLst>
              <pc:docMk/>
              <pc:sldMasterMk cId="1026334156" sldId="2147483963"/>
              <pc:sldLayoutMk cId="2099437636" sldId="2147483964"/>
              <ac:spMk id="2" creationId="{7AEB900C-EE4A-47D4-E0E4-5224504D689A}"/>
            </ac:spMkLst>
          </pc:spChg>
        </pc:sldLayoutChg>
      </pc:sldMasterChg>
      <pc:sldMasterChg chg="modSldLayout">
        <pc:chgData name="Babcock, Brandon" userId="1f220097-a3d4-4afe-99d0-628c2026928f" providerId="ADAL" clId="{3F601A5A-E93F-4337-ABEF-1AA7A66E474D}" dt="2025-04-21T17:08:34.778" v="3"/>
        <pc:sldMasterMkLst>
          <pc:docMk/>
          <pc:sldMasterMk cId="1389827890" sldId="2147483965"/>
        </pc:sldMasterMkLst>
        <pc:sldLayoutChg chg="modSp">
          <pc:chgData name="Babcock, Brandon" userId="1f220097-a3d4-4afe-99d0-628c2026928f" providerId="ADAL" clId="{3F601A5A-E93F-4337-ABEF-1AA7A66E474D}" dt="2025-04-21T17:08:34.778" v="3"/>
          <pc:sldLayoutMkLst>
            <pc:docMk/>
            <pc:sldMasterMk cId="1389827890" sldId="2147483965"/>
            <pc:sldLayoutMk cId="1026931363" sldId="2147483966"/>
          </pc:sldLayoutMkLst>
          <pc:spChg chg="mod">
            <ac:chgData name="Babcock, Brandon" userId="1f220097-a3d4-4afe-99d0-628c2026928f" providerId="ADAL" clId="{3F601A5A-E93F-4337-ABEF-1AA7A66E474D}" dt="2025-04-21T17:08:34.778" v="3"/>
            <ac:spMkLst>
              <pc:docMk/>
              <pc:sldMasterMk cId="1389827890" sldId="2147483965"/>
              <pc:sldLayoutMk cId="1026931363" sldId="2147483966"/>
              <ac:spMk id="2" creationId="{1B9B8F8B-2006-C08E-9FFC-2CFE1B6CA0A3}"/>
            </ac:spMkLst>
          </pc:spChg>
        </pc:sldLayoutChg>
      </pc:sldMasterChg>
      <pc:sldMasterChg chg="modSldLayout">
        <pc:chgData name="Babcock, Brandon" userId="1f220097-a3d4-4afe-99d0-628c2026928f" providerId="ADAL" clId="{3F601A5A-E93F-4337-ABEF-1AA7A66E474D}" dt="2025-04-21T17:08:34.778" v="3"/>
        <pc:sldMasterMkLst>
          <pc:docMk/>
          <pc:sldMasterMk cId="1937679505" sldId="2147483967"/>
        </pc:sldMasterMkLst>
        <pc:sldLayoutChg chg="modSp">
          <pc:chgData name="Babcock, Brandon" userId="1f220097-a3d4-4afe-99d0-628c2026928f" providerId="ADAL" clId="{3F601A5A-E93F-4337-ABEF-1AA7A66E474D}" dt="2025-04-21T17:08:34.778" v="3"/>
          <pc:sldLayoutMkLst>
            <pc:docMk/>
            <pc:sldMasterMk cId="1937679505" sldId="2147483967"/>
            <pc:sldLayoutMk cId="818541822" sldId="2147483968"/>
          </pc:sldLayoutMkLst>
          <pc:spChg chg="mod">
            <ac:chgData name="Babcock, Brandon" userId="1f220097-a3d4-4afe-99d0-628c2026928f" providerId="ADAL" clId="{3F601A5A-E93F-4337-ABEF-1AA7A66E474D}" dt="2025-04-21T17:08:34.778" v="3"/>
            <ac:spMkLst>
              <pc:docMk/>
              <pc:sldMasterMk cId="1937679505" sldId="2147483967"/>
              <pc:sldLayoutMk cId="818541822" sldId="2147483968"/>
              <ac:spMk id="2" creationId="{5EBB7651-779A-73FD-0DBB-ACE2F4083724}"/>
            </ac:spMkLst>
          </pc:spChg>
        </pc:sldLayoutChg>
      </pc:sldMasterChg>
      <pc:sldMasterChg chg="modSldLayout">
        <pc:chgData name="Babcock, Brandon" userId="1f220097-a3d4-4afe-99d0-628c2026928f" providerId="ADAL" clId="{3F601A5A-E93F-4337-ABEF-1AA7A66E474D}" dt="2025-04-21T17:08:34.778" v="3"/>
        <pc:sldMasterMkLst>
          <pc:docMk/>
          <pc:sldMasterMk cId="3543519922" sldId="2147483987"/>
        </pc:sldMasterMkLst>
        <pc:sldLayoutChg chg="modSp">
          <pc:chgData name="Babcock, Brandon" userId="1f220097-a3d4-4afe-99d0-628c2026928f" providerId="ADAL" clId="{3F601A5A-E93F-4337-ABEF-1AA7A66E474D}" dt="2025-04-21T17:08:34.778" v="3"/>
          <pc:sldLayoutMkLst>
            <pc:docMk/>
            <pc:sldMasterMk cId="3543519922" sldId="2147483987"/>
            <pc:sldLayoutMk cId="468276218" sldId="2147483988"/>
          </pc:sldLayoutMkLst>
          <pc:spChg chg="mod">
            <ac:chgData name="Babcock, Brandon" userId="1f220097-a3d4-4afe-99d0-628c2026928f" providerId="ADAL" clId="{3F601A5A-E93F-4337-ABEF-1AA7A66E474D}" dt="2025-04-21T17:08:34.778" v="3"/>
            <ac:spMkLst>
              <pc:docMk/>
              <pc:sldMasterMk cId="3543519922" sldId="2147483987"/>
              <pc:sldLayoutMk cId="468276218" sldId="2147483988"/>
              <ac:spMk id="5" creationId="{099FF9FC-19A8-3C4D-F4D2-40F054163FEE}"/>
            </ac:spMkLst>
          </pc:spChg>
        </pc:sldLayoutChg>
      </pc:sldMasterChg>
      <pc:sldMasterChg chg="modSldLayout">
        <pc:chgData name="Babcock, Brandon" userId="1f220097-a3d4-4afe-99d0-628c2026928f" providerId="ADAL" clId="{3F601A5A-E93F-4337-ABEF-1AA7A66E474D}" dt="2025-04-21T17:08:34.778" v="3"/>
        <pc:sldMasterMkLst>
          <pc:docMk/>
          <pc:sldMasterMk cId="335690233" sldId="2147484023"/>
        </pc:sldMasterMkLst>
        <pc:sldLayoutChg chg="modSp">
          <pc:chgData name="Babcock, Brandon" userId="1f220097-a3d4-4afe-99d0-628c2026928f" providerId="ADAL" clId="{3F601A5A-E93F-4337-ABEF-1AA7A66E474D}" dt="2025-04-21T17:08:34.778" v="3"/>
          <pc:sldLayoutMkLst>
            <pc:docMk/>
            <pc:sldMasterMk cId="335690233" sldId="2147484023"/>
            <pc:sldLayoutMk cId="3308216016" sldId="2147484024"/>
          </pc:sldLayoutMkLst>
          <pc:spChg chg="mod">
            <ac:chgData name="Babcock, Brandon" userId="1f220097-a3d4-4afe-99d0-628c2026928f" providerId="ADAL" clId="{3F601A5A-E93F-4337-ABEF-1AA7A66E474D}" dt="2025-04-21T17:08:34.778" v="3"/>
            <ac:spMkLst>
              <pc:docMk/>
              <pc:sldMasterMk cId="335690233" sldId="2147484023"/>
              <pc:sldLayoutMk cId="3308216016" sldId="2147484024"/>
              <ac:spMk id="2" creationId="{A37CDD84-C1EB-7AF9-9B1D-E31834874E1D}"/>
            </ac:spMkLst>
          </pc:spChg>
        </pc:sldLayoutChg>
      </pc:sldMasterChg>
      <pc:sldMasterChg chg="modSldLayout">
        <pc:chgData name="Babcock, Brandon" userId="1f220097-a3d4-4afe-99d0-628c2026928f" providerId="ADAL" clId="{3F601A5A-E93F-4337-ABEF-1AA7A66E474D}" dt="2025-04-21T17:08:34.778" v="3"/>
        <pc:sldMasterMkLst>
          <pc:docMk/>
          <pc:sldMasterMk cId="3147742199" sldId="2147484025"/>
        </pc:sldMasterMkLst>
        <pc:sldLayoutChg chg="modSp">
          <pc:chgData name="Babcock, Brandon" userId="1f220097-a3d4-4afe-99d0-628c2026928f" providerId="ADAL" clId="{3F601A5A-E93F-4337-ABEF-1AA7A66E474D}" dt="2025-04-21T17:08:34.778" v="3"/>
          <pc:sldLayoutMkLst>
            <pc:docMk/>
            <pc:sldMasterMk cId="3147742199" sldId="2147484025"/>
            <pc:sldLayoutMk cId="3079518928" sldId="2147484026"/>
          </pc:sldLayoutMkLst>
          <pc:spChg chg="mod">
            <ac:chgData name="Babcock, Brandon" userId="1f220097-a3d4-4afe-99d0-628c2026928f" providerId="ADAL" clId="{3F601A5A-E93F-4337-ABEF-1AA7A66E474D}" dt="2025-04-21T17:08:34.778" v="3"/>
            <ac:spMkLst>
              <pc:docMk/>
              <pc:sldMasterMk cId="3147742199" sldId="2147484025"/>
              <pc:sldLayoutMk cId="3079518928" sldId="2147484026"/>
              <ac:spMk id="2" creationId="{A69A9069-3B13-81EC-56C7-2D1F0202D35A}"/>
            </ac:spMkLst>
          </pc:spChg>
        </pc:sldLayoutChg>
        <pc:sldLayoutChg chg="modSp">
          <pc:chgData name="Babcock, Brandon" userId="1f220097-a3d4-4afe-99d0-628c2026928f" providerId="ADAL" clId="{3F601A5A-E93F-4337-ABEF-1AA7A66E474D}" dt="2025-04-21T17:08:34.778" v="3"/>
          <pc:sldLayoutMkLst>
            <pc:docMk/>
            <pc:sldMasterMk cId="3147742199" sldId="2147484025"/>
            <pc:sldLayoutMk cId="293999127" sldId="2147484027"/>
          </pc:sldLayoutMkLst>
          <pc:spChg chg="mod">
            <ac:chgData name="Babcock, Brandon" userId="1f220097-a3d4-4afe-99d0-628c2026928f" providerId="ADAL" clId="{3F601A5A-E93F-4337-ABEF-1AA7A66E474D}" dt="2025-04-21T17:08:34.778" v="3"/>
            <ac:spMkLst>
              <pc:docMk/>
              <pc:sldMasterMk cId="3147742199" sldId="2147484025"/>
              <pc:sldLayoutMk cId="293999127" sldId="2147484027"/>
              <ac:spMk id="2" creationId="{31878812-9D86-6BEB-1FDF-B58D491306BE}"/>
            </ac:spMkLst>
          </pc:spChg>
        </pc:sldLayoutChg>
        <pc:sldLayoutChg chg="modSp">
          <pc:chgData name="Babcock, Brandon" userId="1f220097-a3d4-4afe-99d0-628c2026928f" providerId="ADAL" clId="{3F601A5A-E93F-4337-ABEF-1AA7A66E474D}" dt="2025-04-21T17:08:34.778" v="3"/>
          <pc:sldLayoutMkLst>
            <pc:docMk/>
            <pc:sldMasterMk cId="3147742199" sldId="2147484025"/>
            <pc:sldLayoutMk cId="1465635301" sldId="2147484028"/>
          </pc:sldLayoutMkLst>
          <pc:spChg chg="mod">
            <ac:chgData name="Babcock, Brandon" userId="1f220097-a3d4-4afe-99d0-628c2026928f" providerId="ADAL" clId="{3F601A5A-E93F-4337-ABEF-1AA7A66E474D}" dt="2025-04-21T17:08:34.778" v="3"/>
            <ac:spMkLst>
              <pc:docMk/>
              <pc:sldMasterMk cId="3147742199" sldId="2147484025"/>
              <pc:sldLayoutMk cId="1465635301" sldId="2147484028"/>
              <ac:spMk id="2" creationId="{3D0ABD86-E3BE-2C41-3537-024082048214}"/>
            </ac:spMkLst>
          </pc:spChg>
        </pc:sldLayoutChg>
        <pc:sldLayoutChg chg="modSp">
          <pc:chgData name="Babcock, Brandon" userId="1f220097-a3d4-4afe-99d0-628c2026928f" providerId="ADAL" clId="{3F601A5A-E93F-4337-ABEF-1AA7A66E474D}" dt="2025-04-21T17:08:34.778" v="3"/>
          <pc:sldLayoutMkLst>
            <pc:docMk/>
            <pc:sldMasterMk cId="3147742199" sldId="2147484025"/>
            <pc:sldLayoutMk cId="2669801541" sldId="2147484029"/>
          </pc:sldLayoutMkLst>
          <pc:spChg chg="mod">
            <ac:chgData name="Babcock, Brandon" userId="1f220097-a3d4-4afe-99d0-628c2026928f" providerId="ADAL" clId="{3F601A5A-E93F-4337-ABEF-1AA7A66E474D}" dt="2025-04-21T17:08:34.778" v="3"/>
            <ac:spMkLst>
              <pc:docMk/>
              <pc:sldMasterMk cId="3147742199" sldId="2147484025"/>
              <pc:sldLayoutMk cId="2669801541" sldId="2147484029"/>
              <ac:spMk id="2" creationId="{4E834F89-F6A0-4A77-06E2-6EA9701B423E}"/>
            </ac:spMkLst>
          </pc:spChg>
        </pc:sldLayoutChg>
        <pc:sldLayoutChg chg="modSp">
          <pc:chgData name="Babcock, Brandon" userId="1f220097-a3d4-4afe-99d0-628c2026928f" providerId="ADAL" clId="{3F601A5A-E93F-4337-ABEF-1AA7A66E474D}" dt="2025-04-21T17:08:34.778" v="3"/>
          <pc:sldLayoutMkLst>
            <pc:docMk/>
            <pc:sldMasterMk cId="3147742199" sldId="2147484025"/>
            <pc:sldLayoutMk cId="423412495" sldId="2147484030"/>
          </pc:sldLayoutMkLst>
          <pc:spChg chg="mod">
            <ac:chgData name="Babcock, Brandon" userId="1f220097-a3d4-4afe-99d0-628c2026928f" providerId="ADAL" clId="{3F601A5A-E93F-4337-ABEF-1AA7A66E474D}" dt="2025-04-21T17:08:34.778" v="3"/>
            <ac:spMkLst>
              <pc:docMk/>
              <pc:sldMasterMk cId="3147742199" sldId="2147484025"/>
              <pc:sldLayoutMk cId="423412495" sldId="2147484030"/>
              <ac:spMk id="2" creationId="{90895F64-6695-9B21-0013-4B5F2484957A}"/>
            </ac:spMkLst>
          </pc:spChg>
        </pc:sldLayoutChg>
      </pc:sldMasterChg>
      <pc:sldMasterChg chg="modSldLayout">
        <pc:chgData name="Babcock, Brandon" userId="1f220097-a3d4-4afe-99d0-628c2026928f" providerId="ADAL" clId="{3F601A5A-E93F-4337-ABEF-1AA7A66E474D}" dt="2025-04-21T17:08:34.778" v="3"/>
        <pc:sldMasterMkLst>
          <pc:docMk/>
          <pc:sldMasterMk cId="3375902447" sldId="2147484031"/>
        </pc:sldMasterMkLst>
        <pc:sldLayoutChg chg="modSp">
          <pc:chgData name="Babcock, Brandon" userId="1f220097-a3d4-4afe-99d0-628c2026928f" providerId="ADAL" clId="{3F601A5A-E93F-4337-ABEF-1AA7A66E474D}" dt="2025-04-21T17:08:34.778" v="3"/>
          <pc:sldLayoutMkLst>
            <pc:docMk/>
            <pc:sldMasterMk cId="3375902447" sldId="2147484031"/>
            <pc:sldLayoutMk cId="2134770768" sldId="2147484032"/>
          </pc:sldLayoutMkLst>
          <pc:spChg chg="mod">
            <ac:chgData name="Babcock, Brandon" userId="1f220097-a3d4-4afe-99d0-628c2026928f" providerId="ADAL" clId="{3F601A5A-E93F-4337-ABEF-1AA7A66E474D}" dt="2025-04-21T17:08:34.778" v="3"/>
            <ac:spMkLst>
              <pc:docMk/>
              <pc:sldMasterMk cId="3375902447" sldId="2147484031"/>
              <pc:sldLayoutMk cId="2134770768" sldId="2147484032"/>
              <ac:spMk id="2" creationId="{56BC103D-1A4E-E0B2-B2F9-C97C65502292}"/>
            </ac:spMkLst>
          </pc:spChg>
        </pc:sldLayoutChg>
        <pc:sldLayoutChg chg="modSp">
          <pc:chgData name="Babcock, Brandon" userId="1f220097-a3d4-4afe-99d0-628c2026928f" providerId="ADAL" clId="{3F601A5A-E93F-4337-ABEF-1AA7A66E474D}" dt="2025-04-21T17:08:34.778" v="3"/>
          <pc:sldLayoutMkLst>
            <pc:docMk/>
            <pc:sldMasterMk cId="3375902447" sldId="2147484031"/>
            <pc:sldLayoutMk cId="2058720321" sldId="2147484033"/>
          </pc:sldLayoutMkLst>
          <pc:spChg chg="mod">
            <ac:chgData name="Babcock, Brandon" userId="1f220097-a3d4-4afe-99d0-628c2026928f" providerId="ADAL" clId="{3F601A5A-E93F-4337-ABEF-1AA7A66E474D}" dt="2025-04-21T17:08:34.778" v="3"/>
            <ac:spMkLst>
              <pc:docMk/>
              <pc:sldMasterMk cId="3375902447" sldId="2147484031"/>
              <pc:sldLayoutMk cId="2058720321" sldId="2147484033"/>
              <ac:spMk id="2" creationId="{26146423-454A-A6D9-AD5A-58717134FC8D}"/>
            </ac:spMkLst>
          </pc:spChg>
        </pc:sldLayoutChg>
        <pc:sldLayoutChg chg="modSp">
          <pc:chgData name="Babcock, Brandon" userId="1f220097-a3d4-4afe-99d0-628c2026928f" providerId="ADAL" clId="{3F601A5A-E93F-4337-ABEF-1AA7A66E474D}" dt="2025-04-21T17:08:34.778" v="3"/>
          <pc:sldLayoutMkLst>
            <pc:docMk/>
            <pc:sldMasterMk cId="3375902447" sldId="2147484031"/>
            <pc:sldLayoutMk cId="1326613021" sldId="2147484034"/>
          </pc:sldLayoutMkLst>
          <pc:spChg chg="mod">
            <ac:chgData name="Babcock, Brandon" userId="1f220097-a3d4-4afe-99d0-628c2026928f" providerId="ADAL" clId="{3F601A5A-E93F-4337-ABEF-1AA7A66E474D}" dt="2025-04-21T17:08:34.778" v="3"/>
            <ac:spMkLst>
              <pc:docMk/>
              <pc:sldMasterMk cId="3375902447" sldId="2147484031"/>
              <pc:sldLayoutMk cId="1326613021" sldId="2147484034"/>
              <ac:spMk id="2" creationId="{59CDD40A-BD4E-24F4-6E6E-E866407D7D12}"/>
            </ac:spMkLst>
          </pc:spChg>
        </pc:sldLayoutChg>
        <pc:sldLayoutChg chg="modSp">
          <pc:chgData name="Babcock, Brandon" userId="1f220097-a3d4-4afe-99d0-628c2026928f" providerId="ADAL" clId="{3F601A5A-E93F-4337-ABEF-1AA7A66E474D}" dt="2025-04-21T17:08:34.778" v="3"/>
          <pc:sldLayoutMkLst>
            <pc:docMk/>
            <pc:sldMasterMk cId="3375902447" sldId="2147484031"/>
            <pc:sldLayoutMk cId="1444206089" sldId="2147484035"/>
          </pc:sldLayoutMkLst>
          <pc:spChg chg="mod">
            <ac:chgData name="Babcock, Brandon" userId="1f220097-a3d4-4afe-99d0-628c2026928f" providerId="ADAL" clId="{3F601A5A-E93F-4337-ABEF-1AA7A66E474D}" dt="2025-04-21T17:08:34.778" v="3"/>
            <ac:spMkLst>
              <pc:docMk/>
              <pc:sldMasterMk cId="3375902447" sldId="2147484031"/>
              <pc:sldLayoutMk cId="1444206089" sldId="2147484035"/>
              <ac:spMk id="2" creationId="{88F55360-10B6-476B-AA9B-8DE1C99DB42B}"/>
            </ac:spMkLst>
          </pc:spChg>
        </pc:sldLayoutChg>
        <pc:sldLayoutChg chg="modSp">
          <pc:chgData name="Babcock, Brandon" userId="1f220097-a3d4-4afe-99d0-628c2026928f" providerId="ADAL" clId="{3F601A5A-E93F-4337-ABEF-1AA7A66E474D}" dt="2025-04-21T17:08:34.778" v="3"/>
          <pc:sldLayoutMkLst>
            <pc:docMk/>
            <pc:sldMasterMk cId="3375902447" sldId="2147484031"/>
            <pc:sldLayoutMk cId="972853098" sldId="2147484036"/>
          </pc:sldLayoutMkLst>
          <pc:spChg chg="mod">
            <ac:chgData name="Babcock, Brandon" userId="1f220097-a3d4-4afe-99d0-628c2026928f" providerId="ADAL" clId="{3F601A5A-E93F-4337-ABEF-1AA7A66E474D}" dt="2025-04-21T17:08:34.778" v="3"/>
            <ac:spMkLst>
              <pc:docMk/>
              <pc:sldMasterMk cId="3375902447" sldId="2147484031"/>
              <pc:sldLayoutMk cId="972853098" sldId="2147484036"/>
              <ac:spMk id="2" creationId="{44F032D6-DB25-72C8-F5BB-AB9733D63E7B}"/>
            </ac:spMkLst>
          </pc:spChg>
        </pc:sldLayoutChg>
      </pc:sldMasterChg>
      <pc:sldMasterChg chg="modSldLayout">
        <pc:chgData name="Babcock, Brandon" userId="1f220097-a3d4-4afe-99d0-628c2026928f" providerId="ADAL" clId="{3F601A5A-E93F-4337-ABEF-1AA7A66E474D}" dt="2025-04-21T17:08:34.778" v="3"/>
        <pc:sldMasterMkLst>
          <pc:docMk/>
          <pc:sldMasterMk cId="45050552" sldId="2147484038"/>
        </pc:sldMasterMkLst>
        <pc:sldLayoutChg chg="modSp">
          <pc:chgData name="Babcock, Brandon" userId="1f220097-a3d4-4afe-99d0-628c2026928f" providerId="ADAL" clId="{3F601A5A-E93F-4337-ABEF-1AA7A66E474D}" dt="2025-04-21T17:08:34.778" v="3"/>
          <pc:sldLayoutMkLst>
            <pc:docMk/>
            <pc:sldMasterMk cId="45050552" sldId="2147484038"/>
            <pc:sldLayoutMk cId="485874692" sldId="2147484039"/>
          </pc:sldLayoutMkLst>
          <pc:spChg chg="mod">
            <ac:chgData name="Babcock, Brandon" userId="1f220097-a3d4-4afe-99d0-628c2026928f" providerId="ADAL" clId="{3F601A5A-E93F-4337-ABEF-1AA7A66E474D}" dt="2025-04-21T17:08:34.778" v="3"/>
            <ac:spMkLst>
              <pc:docMk/>
              <pc:sldMasterMk cId="45050552" sldId="2147484038"/>
              <pc:sldLayoutMk cId="485874692" sldId="2147484039"/>
              <ac:spMk id="2" creationId="{08B3AEE5-5C21-3CC0-9F4D-95ED500E0534}"/>
            </ac:spMkLst>
          </pc:spChg>
        </pc:sldLayoutChg>
      </pc:sldMasterChg>
      <pc:sldMasterChg chg="modSldLayout">
        <pc:chgData name="Babcock, Brandon" userId="1f220097-a3d4-4afe-99d0-628c2026928f" providerId="ADAL" clId="{3F601A5A-E93F-4337-ABEF-1AA7A66E474D}" dt="2025-04-21T17:08:34.778" v="3"/>
        <pc:sldMasterMkLst>
          <pc:docMk/>
          <pc:sldMasterMk cId="1060619355" sldId="2147484040"/>
        </pc:sldMasterMkLst>
        <pc:sldLayoutChg chg="modSp">
          <pc:chgData name="Babcock, Brandon" userId="1f220097-a3d4-4afe-99d0-628c2026928f" providerId="ADAL" clId="{3F601A5A-E93F-4337-ABEF-1AA7A66E474D}" dt="2025-04-21T17:08:34.778" v="3"/>
          <pc:sldLayoutMkLst>
            <pc:docMk/>
            <pc:sldMasterMk cId="1060619355" sldId="2147484040"/>
            <pc:sldLayoutMk cId="2059941706" sldId="2147484041"/>
          </pc:sldLayoutMkLst>
          <pc:spChg chg="mod">
            <ac:chgData name="Babcock, Brandon" userId="1f220097-a3d4-4afe-99d0-628c2026928f" providerId="ADAL" clId="{3F601A5A-E93F-4337-ABEF-1AA7A66E474D}" dt="2025-04-21T17:08:34.778" v="3"/>
            <ac:spMkLst>
              <pc:docMk/>
              <pc:sldMasterMk cId="1060619355" sldId="2147484040"/>
              <pc:sldLayoutMk cId="2059941706" sldId="2147484041"/>
              <ac:spMk id="6" creationId="{470A92F9-EBED-7A44-BFCA-A27A9F6F659E}"/>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3949685983" sldId="2147484042"/>
          </pc:sldLayoutMkLst>
          <pc:spChg chg="mod">
            <ac:chgData name="Babcock, Brandon" userId="1f220097-a3d4-4afe-99d0-628c2026928f" providerId="ADAL" clId="{3F601A5A-E93F-4337-ABEF-1AA7A66E474D}" dt="2025-04-21T17:08:34.778" v="3"/>
            <ac:spMkLst>
              <pc:docMk/>
              <pc:sldMasterMk cId="1060619355" sldId="2147484040"/>
              <pc:sldLayoutMk cId="3949685983" sldId="2147484042"/>
              <ac:spMk id="2" creationId="{2C1628B9-07E4-41BC-ECCB-DFCE40AD6427}"/>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3216964823" sldId="2147484043"/>
          </pc:sldLayoutMkLst>
          <pc:spChg chg="mod">
            <ac:chgData name="Babcock, Brandon" userId="1f220097-a3d4-4afe-99d0-628c2026928f" providerId="ADAL" clId="{3F601A5A-E93F-4337-ABEF-1AA7A66E474D}" dt="2025-04-21T17:08:34.778" v="3"/>
            <ac:spMkLst>
              <pc:docMk/>
              <pc:sldMasterMk cId="1060619355" sldId="2147484040"/>
              <pc:sldLayoutMk cId="3216964823" sldId="2147484043"/>
              <ac:spMk id="2" creationId="{E03D90B6-024E-879E-668F-6862B9448398}"/>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1055692812" sldId="2147484044"/>
          </pc:sldLayoutMkLst>
          <pc:spChg chg="mod">
            <ac:chgData name="Babcock, Brandon" userId="1f220097-a3d4-4afe-99d0-628c2026928f" providerId="ADAL" clId="{3F601A5A-E93F-4337-ABEF-1AA7A66E474D}" dt="2025-04-21T17:08:34.778" v="3"/>
            <ac:spMkLst>
              <pc:docMk/>
              <pc:sldMasterMk cId="1060619355" sldId="2147484040"/>
              <pc:sldLayoutMk cId="1055692812" sldId="2147484044"/>
              <ac:spMk id="2" creationId="{0013C10F-FCC7-C3DB-A229-D9E971021ACF}"/>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431404229" sldId="2147484045"/>
          </pc:sldLayoutMkLst>
          <pc:spChg chg="mod">
            <ac:chgData name="Babcock, Brandon" userId="1f220097-a3d4-4afe-99d0-628c2026928f" providerId="ADAL" clId="{3F601A5A-E93F-4337-ABEF-1AA7A66E474D}" dt="2025-04-21T17:08:34.778" v="3"/>
            <ac:spMkLst>
              <pc:docMk/>
              <pc:sldMasterMk cId="1060619355" sldId="2147484040"/>
              <pc:sldLayoutMk cId="431404229" sldId="2147484045"/>
              <ac:spMk id="3" creationId="{B2B58774-0AF1-9874-4A91-F1E52AE89A67}"/>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1111946025" sldId="2147484046"/>
          </pc:sldLayoutMkLst>
          <pc:spChg chg="mod">
            <ac:chgData name="Babcock, Brandon" userId="1f220097-a3d4-4afe-99d0-628c2026928f" providerId="ADAL" clId="{3F601A5A-E93F-4337-ABEF-1AA7A66E474D}" dt="2025-04-21T17:08:34.778" v="3"/>
            <ac:spMkLst>
              <pc:docMk/>
              <pc:sldMasterMk cId="1060619355" sldId="2147484040"/>
              <pc:sldLayoutMk cId="1111946025" sldId="2147484046"/>
              <ac:spMk id="3" creationId="{6D8606EF-1C08-9BD0-AF87-B0FD1E3C1D1B}"/>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1816257931" sldId="2147484047"/>
          </pc:sldLayoutMkLst>
          <pc:spChg chg="mod">
            <ac:chgData name="Babcock, Brandon" userId="1f220097-a3d4-4afe-99d0-628c2026928f" providerId="ADAL" clId="{3F601A5A-E93F-4337-ABEF-1AA7A66E474D}" dt="2025-04-21T17:08:34.778" v="3"/>
            <ac:spMkLst>
              <pc:docMk/>
              <pc:sldMasterMk cId="1060619355" sldId="2147484040"/>
              <pc:sldLayoutMk cId="1816257931" sldId="2147484047"/>
              <ac:spMk id="2" creationId="{C60FDF53-88F6-DC14-FD69-387BEBBF3174}"/>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457810797" sldId="2147484048"/>
          </pc:sldLayoutMkLst>
          <pc:spChg chg="mod">
            <ac:chgData name="Babcock, Brandon" userId="1f220097-a3d4-4afe-99d0-628c2026928f" providerId="ADAL" clId="{3F601A5A-E93F-4337-ABEF-1AA7A66E474D}" dt="2025-04-21T17:08:34.778" v="3"/>
            <ac:spMkLst>
              <pc:docMk/>
              <pc:sldMasterMk cId="1060619355" sldId="2147484040"/>
              <pc:sldLayoutMk cId="457810797" sldId="2147484048"/>
              <ac:spMk id="5" creationId="{B9FA3199-B257-8AA3-53ED-52CFC3A734E6}"/>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3241543656" sldId="2147484049"/>
          </pc:sldLayoutMkLst>
          <pc:spChg chg="mod">
            <ac:chgData name="Babcock, Brandon" userId="1f220097-a3d4-4afe-99d0-628c2026928f" providerId="ADAL" clId="{3F601A5A-E93F-4337-ABEF-1AA7A66E474D}" dt="2025-04-21T17:08:34.778" v="3"/>
            <ac:spMkLst>
              <pc:docMk/>
              <pc:sldMasterMk cId="1060619355" sldId="2147484040"/>
              <pc:sldLayoutMk cId="3241543656" sldId="2147484049"/>
              <ac:spMk id="2" creationId="{CE894017-F850-05BB-55D6-10627C812C40}"/>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2080878795" sldId="2147484050"/>
          </pc:sldLayoutMkLst>
          <pc:spChg chg="mod">
            <ac:chgData name="Babcock, Brandon" userId="1f220097-a3d4-4afe-99d0-628c2026928f" providerId="ADAL" clId="{3F601A5A-E93F-4337-ABEF-1AA7A66E474D}" dt="2025-04-21T17:08:34.778" v="3"/>
            <ac:spMkLst>
              <pc:docMk/>
              <pc:sldMasterMk cId="1060619355" sldId="2147484040"/>
              <pc:sldLayoutMk cId="2080878795" sldId="2147484050"/>
              <ac:spMk id="2" creationId="{70E86718-9124-5949-A84C-0F2142717E95}"/>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2686230129" sldId="2147484051"/>
          </pc:sldLayoutMkLst>
          <pc:spChg chg="mod">
            <ac:chgData name="Babcock, Brandon" userId="1f220097-a3d4-4afe-99d0-628c2026928f" providerId="ADAL" clId="{3F601A5A-E93F-4337-ABEF-1AA7A66E474D}" dt="2025-04-21T17:08:34.778" v="3"/>
            <ac:spMkLst>
              <pc:docMk/>
              <pc:sldMasterMk cId="1060619355" sldId="2147484040"/>
              <pc:sldLayoutMk cId="2686230129" sldId="2147484051"/>
              <ac:spMk id="2" creationId="{BC20F2BF-C21B-F475-ACC1-0E1794A86BB7}"/>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2983760008" sldId="2147484052"/>
          </pc:sldLayoutMkLst>
          <pc:spChg chg="mod">
            <ac:chgData name="Babcock, Brandon" userId="1f220097-a3d4-4afe-99d0-628c2026928f" providerId="ADAL" clId="{3F601A5A-E93F-4337-ABEF-1AA7A66E474D}" dt="2025-04-21T17:08:34.778" v="3"/>
            <ac:spMkLst>
              <pc:docMk/>
              <pc:sldMasterMk cId="1060619355" sldId="2147484040"/>
              <pc:sldLayoutMk cId="2983760008" sldId="2147484052"/>
              <ac:spMk id="2" creationId="{9D62FAEC-FCEF-6133-7208-D9095046E324}"/>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1835042139" sldId="2147484053"/>
          </pc:sldLayoutMkLst>
          <pc:spChg chg="mod">
            <ac:chgData name="Babcock, Brandon" userId="1f220097-a3d4-4afe-99d0-628c2026928f" providerId="ADAL" clId="{3F601A5A-E93F-4337-ABEF-1AA7A66E474D}" dt="2025-04-21T17:08:34.778" v="3"/>
            <ac:spMkLst>
              <pc:docMk/>
              <pc:sldMasterMk cId="1060619355" sldId="2147484040"/>
              <pc:sldLayoutMk cId="1835042139" sldId="2147484053"/>
              <ac:spMk id="3" creationId="{A0DC134D-38FC-904C-8EC4-095079D61EC2}"/>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623850917" sldId="2147484054"/>
          </pc:sldLayoutMkLst>
          <pc:spChg chg="mod">
            <ac:chgData name="Babcock, Brandon" userId="1f220097-a3d4-4afe-99d0-628c2026928f" providerId="ADAL" clId="{3F601A5A-E93F-4337-ABEF-1AA7A66E474D}" dt="2025-04-21T17:08:34.778" v="3"/>
            <ac:spMkLst>
              <pc:docMk/>
              <pc:sldMasterMk cId="1060619355" sldId="2147484040"/>
              <pc:sldLayoutMk cId="623850917" sldId="2147484054"/>
              <ac:spMk id="2" creationId="{DFCB026A-654D-B72E-17D5-74CE95382AB1}"/>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3420184809" sldId="2147484055"/>
          </pc:sldLayoutMkLst>
          <pc:spChg chg="mod">
            <ac:chgData name="Babcock, Brandon" userId="1f220097-a3d4-4afe-99d0-628c2026928f" providerId="ADAL" clId="{3F601A5A-E93F-4337-ABEF-1AA7A66E474D}" dt="2025-04-21T17:08:34.778" v="3"/>
            <ac:spMkLst>
              <pc:docMk/>
              <pc:sldMasterMk cId="1060619355" sldId="2147484040"/>
              <pc:sldLayoutMk cId="3420184809" sldId="2147484055"/>
              <ac:spMk id="3" creationId="{5EED24E1-E249-57D0-8670-2DA30AB78ED7}"/>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2052066929" sldId="2147484056"/>
          </pc:sldLayoutMkLst>
          <pc:spChg chg="mod">
            <ac:chgData name="Babcock, Brandon" userId="1f220097-a3d4-4afe-99d0-628c2026928f" providerId="ADAL" clId="{3F601A5A-E93F-4337-ABEF-1AA7A66E474D}" dt="2025-04-21T17:08:34.778" v="3"/>
            <ac:spMkLst>
              <pc:docMk/>
              <pc:sldMasterMk cId="1060619355" sldId="2147484040"/>
              <pc:sldLayoutMk cId="2052066929" sldId="2147484056"/>
              <ac:spMk id="8" creationId="{FB86220E-0B47-3131-E51E-98B68473A80E}"/>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3834287852" sldId="2147484057"/>
          </pc:sldLayoutMkLst>
          <pc:spChg chg="mod">
            <ac:chgData name="Babcock, Brandon" userId="1f220097-a3d4-4afe-99d0-628c2026928f" providerId="ADAL" clId="{3F601A5A-E93F-4337-ABEF-1AA7A66E474D}" dt="2025-04-21T17:08:34.778" v="3"/>
            <ac:spMkLst>
              <pc:docMk/>
              <pc:sldMasterMk cId="1060619355" sldId="2147484040"/>
              <pc:sldLayoutMk cId="3834287852" sldId="2147484057"/>
              <ac:spMk id="5" creationId="{564881D5-107D-50F2-8B1A-53854030C62B}"/>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2750475162" sldId="2147484058"/>
          </pc:sldLayoutMkLst>
          <pc:spChg chg="mod">
            <ac:chgData name="Babcock, Brandon" userId="1f220097-a3d4-4afe-99d0-628c2026928f" providerId="ADAL" clId="{3F601A5A-E93F-4337-ABEF-1AA7A66E474D}" dt="2025-04-21T17:08:34.778" v="3"/>
            <ac:spMkLst>
              <pc:docMk/>
              <pc:sldMasterMk cId="1060619355" sldId="2147484040"/>
              <pc:sldLayoutMk cId="2750475162" sldId="2147484058"/>
              <ac:spMk id="8" creationId="{13EB16E8-4440-77EA-B51D-99194C6C0427}"/>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963238522" sldId="2147484059"/>
          </pc:sldLayoutMkLst>
          <pc:spChg chg="mod">
            <ac:chgData name="Babcock, Brandon" userId="1f220097-a3d4-4afe-99d0-628c2026928f" providerId="ADAL" clId="{3F601A5A-E93F-4337-ABEF-1AA7A66E474D}" dt="2025-04-21T17:08:34.778" v="3"/>
            <ac:spMkLst>
              <pc:docMk/>
              <pc:sldMasterMk cId="1060619355" sldId="2147484040"/>
              <pc:sldLayoutMk cId="963238522" sldId="2147484059"/>
              <ac:spMk id="2" creationId="{EF578198-14BA-FFEB-4F27-C1C1E1082C9C}"/>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4150603733" sldId="2147484060"/>
          </pc:sldLayoutMkLst>
          <pc:spChg chg="mod">
            <ac:chgData name="Babcock, Brandon" userId="1f220097-a3d4-4afe-99d0-628c2026928f" providerId="ADAL" clId="{3F601A5A-E93F-4337-ABEF-1AA7A66E474D}" dt="2025-04-21T17:08:34.778" v="3"/>
            <ac:spMkLst>
              <pc:docMk/>
              <pc:sldMasterMk cId="1060619355" sldId="2147484040"/>
              <pc:sldLayoutMk cId="4150603733" sldId="2147484060"/>
              <ac:spMk id="14" creationId="{C97FD7C6-FE79-E8F8-0D11-7414DFD7832F}"/>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673790462" sldId="2147484061"/>
          </pc:sldLayoutMkLst>
          <pc:spChg chg="mod">
            <ac:chgData name="Babcock, Brandon" userId="1f220097-a3d4-4afe-99d0-628c2026928f" providerId="ADAL" clId="{3F601A5A-E93F-4337-ABEF-1AA7A66E474D}" dt="2025-04-21T17:08:34.778" v="3"/>
            <ac:spMkLst>
              <pc:docMk/>
              <pc:sldMasterMk cId="1060619355" sldId="2147484040"/>
              <pc:sldLayoutMk cId="673790462" sldId="2147484061"/>
              <ac:spMk id="3" creationId="{F65D75CC-9987-3F06-7DEA-CBE2FFD3945A}"/>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1339630279" sldId="2147484062"/>
          </pc:sldLayoutMkLst>
          <pc:spChg chg="mod">
            <ac:chgData name="Babcock, Brandon" userId="1f220097-a3d4-4afe-99d0-628c2026928f" providerId="ADAL" clId="{3F601A5A-E93F-4337-ABEF-1AA7A66E474D}" dt="2025-04-21T17:08:34.778" v="3"/>
            <ac:spMkLst>
              <pc:docMk/>
              <pc:sldMasterMk cId="1060619355" sldId="2147484040"/>
              <pc:sldLayoutMk cId="1339630279" sldId="2147484062"/>
              <ac:spMk id="4" creationId="{98EADF67-7958-5235-761D-A2C6B0B299FD}"/>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1783108648" sldId="2147484063"/>
          </pc:sldLayoutMkLst>
          <pc:spChg chg="mod">
            <ac:chgData name="Babcock, Brandon" userId="1f220097-a3d4-4afe-99d0-628c2026928f" providerId="ADAL" clId="{3F601A5A-E93F-4337-ABEF-1AA7A66E474D}" dt="2025-04-21T17:08:34.778" v="3"/>
            <ac:spMkLst>
              <pc:docMk/>
              <pc:sldMasterMk cId="1060619355" sldId="2147484040"/>
              <pc:sldLayoutMk cId="1783108648" sldId="2147484063"/>
              <ac:spMk id="2" creationId="{CE3C92C1-1F49-464D-65BB-17D6ECA8BE99}"/>
            </ac:spMkLst>
          </pc:spChg>
        </pc:sldLayoutChg>
        <pc:sldLayoutChg chg="modSp">
          <pc:chgData name="Babcock, Brandon" userId="1f220097-a3d4-4afe-99d0-628c2026928f" providerId="ADAL" clId="{3F601A5A-E93F-4337-ABEF-1AA7A66E474D}" dt="2025-04-21T17:08:34.778" v="3"/>
          <pc:sldLayoutMkLst>
            <pc:docMk/>
            <pc:sldMasterMk cId="1060619355" sldId="2147484040"/>
            <pc:sldLayoutMk cId="587240206" sldId="2147484064"/>
          </pc:sldLayoutMkLst>
          <pc:spChg chg="mod">
            <ac:chgData name="Babcock, Brandon" userId="1f220097-a3d4-4afe-99d0-628c2026928f" providerId="ADAL" clId="{3F601A5A-E93F-4337-ABEF-1AA7A66E474D}" dt="2025-04-21T17:08:34.778" v="3"/>
            <ac:spMkLst>
              <pc:docMk/>
              <pc:sldMasterMk cId="1060619355" sldId="2147484040"/>
              <pc:sldLayoutMk cId="587240206" sldId="2147484064"/>
              <ac:spMk id="2" creationId="{34EC744F-F1D1-B488-B3B2-53C17B39B8CE}"/>
            </ac:spMkLst>
          </pc:spChg>
        </pc:sldLayoutChg>
      </pc:sldMasterChg>
      <pc:sldMasterChg chg="modSldLayout">
        <pc:chgData name="Babcock, Brandon" userId="1f220097-a3d4-4afe-99d0-628c2026928f" providerId="ADAL" clId="{3F601A5A-E93F-4337-ABEF-1AA7A66E474D}" dt="2025-04-21T17:08:34.778" v="3"/>
        <pc:sldMasterMkLst>
          <pc:docMk/>
          <pc:sldMasterMk cId="1245217878" sldId="2147484065"/>
        </pc:sldMasterMkLst>
        <pc:sldLayoutChg chg="modSp">
          <pc:chgData name="Babcock, Brandon" userId="1f220097-a3d4-4afe-99d0-628c2026928f" providerId="ADAL" clId="{3F601A5A-E93F-4337-ABEF-1AA7A66E474D}" dt="2025-04-21T17:08:34.778" v="3"/>
          <pc:sldLayoutMkLst>
            <pc:docMk/>
            <pc:sldMasterMk cId="1245217878" sldId="2147484065"/>
            <pc:sldLayoutMk cId="469893355" sldId="2147484066"/>
          </pc:sldLayoutMkLst>
          <pc:spChg chg="mod">
            <ac:chgData name="Babcock, Brandon" userId="1f220097-a3d4-4afe-99d0-628c2026928f" providerId="ADAL" clId="{3F601A5A-E93F-4337-ABEF-1AA7A66E474D}" dt="2025-04-21T17:08:34.778" v="3"/>
            <ac:spMkLst>
              <pc:docMk/>
              <pc:sldMasterMk cId="1245217878" sldId="2147484065"/>
              <pc:sldLayoutMk cId="469893355" sldId="2147484066"/>
              <ac:spMk id="6" creationId="{470A92F9-EBED-7A44-BFCA-A27A9F6F659E}"/>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2719508673" sldId="2147484067"/>
          </pc:sldLayoutMkLst>
          <pc:spChg chg="mod">
            <ac:chgData name="Babcock, Brandon" userId="1f220097-a3d4-4afe-99d0-628c2026928f" providerId="ADAL" clId="{3F601A5A-E93F-4337-ABEF-1AA7A66E474D}" dt="2025-04-21T17:08:34.778" v="3"/>
            <ac:spMkLst>
              <pc:docMk/>
              <pc:sldMasterMk cId="1245217878" sldId="2147484065"/>
              <pc:sldLayoutMk cId="2719508673" sldId="2147484067"/>
              <ac:spMk id="6" creationId="{470A92F9-EBED-7A44-BFCA-A27A9F6F659E}"/>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2063071207" sldId="2147484068"/>
          </pc:sldLayoutMkLst>
          <pc:spChg chg="mod">
            <ac:chgData name="Babcock, Brandon" userId="1f220097-a3d4-4afe-99d0-628c2026928f" providerId="ADAL" clId="{3F601A5A-E93F-4337-ABEF-1AA7A66E474D}" dt="2025-04-21T17:08:34.778" v="3"/>
            <ac:spMkLst>
              <pc:docMk/>
              <pc:sldMasterMk cId="1245217878" sldId="2147484065"/>
              <pc:sldLayoutMk cId="2063071207" sldId="2147484068"/>
              <ac:spMk id="2" creationId="{2C1628B9-07E4-41BC-ECCB-DFCE40AD6427}"/>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2750911271" sldId="2147484069"/>
          </pc:sldLayoutMkLst>
          <pc:spChg chg="mod">
            <ac:chgData name="Babcock, Brandon" userId="1f220097-a3d4-4afe-99d0-628c2026928f" providerId="ADAL" clId="{3F601A5A-E93F-4337-ABEF-1AA7A66E474D}" dt="2025-04-21T17:08:34.778" v="3"/>
            <ac:spMkLst>
              <pc:docMk/>
              <pc:sldMasterMk cId="1245217878" sldId="2147484065"/>
              <pc:sldLayoutMk cId="2750911271" sldId="2147484069"/>
              <ac:spMk id="2" creationId="{E03D90B6-024E-879E-668F-6862B9448398}"/>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2729880434" sldId="2147484070"/>
          </pc:sldLayoutMkLst>
          <pc:spChg chg="mod">
            <ac:chgData name="Babcock, Brandon" userId="1f220097-a3d4-4afe-99d0-628c2026928f" providerId="ADAL" clId="{3F601A5A-E93F-4337-ABEF-1AA7A66E474D}" dt="2025-04-21T17:08:34.778" v="3"/>
            <ac:spMkLst>
              <pc:docMk/>
              <pc:sldMasterMk cId="1245217878" sldId="2147484065"/>
              <pc:sldLayoutMk cId="2729880434" sldId="2147484070"/>
              <ac:spMk id="2" creationId="{0013C10F-FCC7-C3DB-A229-D9E971021ACF}"/>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2827692107" sldId="2147484071"/>
          </pc:sldLayoutMkLst>
          <pc:spChg chg="mod">
            <ac:chgData name="Babcock, Brandon" userId="1f220097-a3d4-4afe-99d0-628c2026928f" providerId="ADAL" clId="{3F601A5A-E93F-4337-ABEF-1AA7A66E474D}" dt="2025-04-21T17:08:34.778" v="3"/>
            <ac:spMkLst>
              <pc:docMk/>
              <pc:sldMasterMk cId="1245217878" sldId="2147484065"/>
              <pc:sldLayoutMk cId="2827692107" sldId="2147484071"/>
              <ac:spMk id="2" creationId="{0013C10F-FCC7-C3DB-A229-D9E971021ACF}"/>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3058764831" sldId="2147484072"/>
          </pc:sldLayoutMkLst>
          <pc:spChg chg="mod">
            <ac:chgData name="Babcock, Brandon" userId="1f220097-a3d4-4afe-99d0-628c2026928f" providerId="ADAL" clId="{3F601A5A-E93F-4337-ABEF-1AA7A66E474D}" dt="2025-04-21T17:08:34.778" v="3"/>
            <ac:spMkLst>
              <pc:docMk/>
              <pc:sldMasterMk cId="1245217878" sldId="2147484065"/>
              <pc:sldLayoutMk cId="3058764831" sldId="2147484072"/>
              <ac:spMk id="3" creationId="{B2B58774-0AF1-9874-4A91-F1E52AE89A67}"/>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429964593" sldId="2147484073"/>
          </pc:sldLayoutMkLst>
          <pc:spChg chg="mod">
            <ac:chgData name="Babcock, Brandon" userId="1f220097-a3d4-4afe-99d0-628c2026928f" providerId="ADAL" clId="{3F601A5A-E93F-4337-ABEF-1AA7A66E474D}" dt="2025-04-21T17:08:34.778" v="3"/>
            <ac:spMkLst>
              <pc:docMk/>
              <pc:sldMasterMk cId="1245217878" sldId="2147484065"/>
              <pc:sldLayoutMk cId="429964593" sldId="2147484073"/>
              <ac:spMk id="3" creationId="{6D8606EF-1C08-9BD0-AF87-B0FD1E3C1D1B}"/>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2696387669" sldId="2147484074"/>
          </pc:sldLayoutMkLst>
          <pc:spChg chg="mod">
            <ac:chgData name="Babcock, Brandon" userId="1f220097-a3d4-4afe-99d0-628c2026928f" providerId="ADAL" clId="{3F601A5A-E93F-4337-ABEF-1AA7A66E474D}" dt="2025-04-21T17:08:34.778" v="3"/>
            <ac:spMkLst>
              <pc:docMk/>
              <pc:sldMasterMk cId="1245217878" sldId="2147484065"/>
              <pc:sldLayoutMk cId="2696387669" sldId="2147484074"/>
              <ac:spMk id="3" creationId="{6D8606EF-1C08-9BD0-AF87-B0FD1E3C1D1B}"/>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1233669554" sldId="2147484075"/>
          </pc:sldLayoutMkLst>
          <pc:spChg chg="mod">
            <ac:chgData name="Babcock, Brandon" userId="1f220097-a3d4-4afe-99d0-628c2026928f" providerId="ADAL" clId="{3F601A5A-E93F-4337-ABEF-1AA7A66E474D}" dt="2025-04-21T17:08:34.778" v="3"/>
            <ac:spMkLst>
              <pc:docMk/>
              <pc:sldMasterMk cId="1245217878" sldId="2147484065"/>
              <pc:sldLayoutMk cId="1233669554" sldId="2147484075"/>
              <ac:spMk id="2" creationId="{C60FDF53-88F6-DC14-FD69-387BEBBF3174}"/>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764566119" sldId="2147484076"/>
          </pc:sldLayoutMkLst>
          <pc:spChg chg="mod">
            <ac:chgData name="Babcock, Brandon" userId="1f220097-a3d4-4afe-99d0-628c2026928f" providerId="ADAL" clId="{3F601A5A-E93F-4337-ABEF-1AA7A66E474D}" dt="2025-04-21T17:08:34.778" v="3"/>
            <ac:spMkLst>
              <pc:docMk/>
              <pc:sldMasterMk cId="1245217878" sldId="2147484065"/>
              <pc:sldLayoutMk cId="764566119" sldId="2147484076"/>
              <ac:spMk id="5" creationId="{B9FA3199-B257-8AA3-53ED-52CFC3A734E6}"/>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3045407725" sldId="2147484077"/>
          </pc:sldLayoutMkLst>
          <pc:spChg chg="mod">
            <ac:chgData name="Babcock, Brandon" userId="1f220097-a3d4-4afe-99d0-628c2026928f" providerId="ADAL" clId="{3F601A5A-E93F-4337-ABEF-1AA7A66E474D}" dt="2025-04-21T17:08:34.778" v="3"/>
            <ac:spMkLst>
              <pc:docMk/>
              <pc:sldMasterMk cId="1245217878" sldId="2147484065"/>
              <pc:sldLayoutMk cId="3045407725" sldId="2147484077"/>
              <ac:spMk id="2" creationId="{CE894017-F850-05BB-55D6-10627C812C40}"/>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322986804" sldId="2147484078"/>
          </pc:sldLayoutMkLst>
          <pc:spChg chg="mod">
            <ac:chgData name="Babcock, Brandon" userId="1f220097-a3d4-4afe-99d0-628c2026928f" providerId="ADAL" clId="{3F601A5A-E93F-4337-ABEF-1AA7A66E474D}" dt="2025-04-21T17:08:34.778" v="3"/>
            <ac:spMkLst>
              <pc:docMk/>
              <pc:sldMasterMk cId="1245217878" sldId="2147484065"/>
              <pc:sldLayoutMk cId="322986804" sldId="2147484078"/>
              <ac:spMk id="2" creationId="{70E86718-9124-5949-A84C-0F2142717E95}"/>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1563177862" sldId="2147484079"/>
          </pc:sldLayoutMkLst>
          <pc:spChg chg="mod">
            <ac:chgData name="Babcock, Brandon" userId="1f220097-a3d4-4afe-99d0-628c2026928f" providerId="ADAL" clId="{3F601A5A-E93F-4337-ABEF-1AA7A66E474D}" dt="2025-04-21T17:08:34.778" v="3"/>
            <ac:spMkLst>
              <pc:docMk/>
              <pc:sldMasterMk cId="1245217878" sldId="2147484065"/>
              <pc:sldLayoutMk cId="1563177862" sldId="2147484079"/>
              <ac:spMk id="2" creationId="{BC20F2BF-C21B-F475-ACC1-0E1794A86BB7}"/>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246459767" sldId="2147484080"/>
          </pc:sldLayoutMkLst>
          <pc:spChg chg="mod">
            <ac:chgData name="Babcock, Brandon" userId="1f220097-a3d4-4afe-99d0-628c2026928f" providerId="ADAL" clId="{3F601A5A-E93F-4337-ABEF-1AA7A66E474D}" dt="2025-04-21T17:08:34.778" v="3"/>
            <ac:spMkLst>
              <pc:docMk/>
              <pc:sldMasterMk cId="1245217878" sldId="2147484065"/>
              <pc:sldLayoutMk cId="246459767" sldId="2147484080"/>
              <ac:spMk id="2" creationId="{9D62FAEC-FCEF-6133-7208-D9095046E324}"/>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776539402" sldId="2147484081"/>
          </pc:sldLayoutMkLst>
          <pc:spChg chg="mod">
            <ac:chgData name="Babcock, Brandon" userId="1f220097-a3d4-4afe-99d0-628c2026928f" providerId="ADAL" clId="{3F601A5A-E93F-4337-ABEF-1AA7A66E474D}" dt="2025-04-21T17:08:34.778" v="3"/>
            <ac:spMkLst>
              <pc:docMk/>
              <pc:sldMasterMk cId="1245217878" sldId="2147484065"/>
              <pc:sldLayoutMk cId="776539402" sldId="2147484081"/>
              <ac:spMk id="2" creationId="{DFCB026A-654D-B72E-17D5-74CE95382AB1}"/>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1702257378" sldId="2147484082"/>
          </pc:sldLayoutMkLst>
          <pc:spChg chg="mod">
            <ac:chgData name="Babcock, Brandon" userId="1f220097-a3d4-4afe-99d0-628c2026928f" providerId="ADAL" clId="{3F601A5A-E93F-4337-ABEF-1AA7A66E474D}" dt="2025-04-21T17:08:34.778" v="3"/>
            <ac:spMkLst>
              <pc:docMk/>
              <pc:sldMasterMk cId="1245217878" sldId="2147484065"/>
              <pc:sldLayoutMk cId="1702257378" sldId="2147484082"/>
              <ac:spMk id="3" creationId="{5EED24E1-E249-57D0-8670-2DA30AB78ED7}"/>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1994258075" sldId="2147484083"/>
          </pc:sldLayoutMkLst>
          <pc:spChg chg="mod">
            <ac:chgData name="Babcock, Brandon" userId="1f220097-a3d4-4afe-99d0-628c2026928f" providerId="ADAL" clId="{3F601A5A-E93F-4337-ABEF-1AA7A66E474D}" dt="2025-04-21T17:08:34.778" v="3"/>
            <ac:spMkLst>
              <pc:docMk/>
              <pc:sldMasterMk cId="1245217878" sldId="2147484065"/>
              <pc:sldLayoutMk cId="1994258075" sldId="2147484083"/>
              <ac:spMk id="8" creationId="{FB86220E-0B47-3131-E51E-98B68473A80E}"/>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540338790" sldId="2147484084"/>
          </pc:sldLayoutMkLst>
          <pc:spChg chg="mod">
            <ac:chgData name="Babcock, Brandon" userId="1f220097-a3d4-4afe-99d0-628c2026928f" providerId="ADAL" clId="{3F601A5A-E93F-4337-ABEF-1AA7A66E474D}" dt="2025-04-21T17:08:34.778" v="3"/>
            <ac:spMkLst>
              <pc:docMk/>
              <pc:sldMasterMk cId="1245217878" sldId="2147484065"/>
              <pc:sldLayoutMk cId="540338790" sldId="2147484084"/>
              <ac:spMk id="5" creationId="{564881D5-107D-50F2-8B1A-53854030C62B}"/>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1666323593" sldId="2147484085"/>
          </pc:sldLayoutMkLst>
          <pc:spChg chg="mod">
            <ac:chgData name="Babcock, Brandon" userId="1f220097-a3d4-4afe-99d0-628c2026928f" providerId="ADAL" clId="{3F601A5A-E93F-4337-ABEF-1AA7A66E474D}" dt="2025-04-21T17:08:34.778" v="3"/>
            <ac:spMkLst>
              <pc:docMk/>
              <pc:sldMasterMk cId="1245217878" sldId="2147484065"/>
              <pc:sldLayoutMk cId="1666323593" sldId="2147484085"/>
              <ac:spMk id="5" creationId="{564881D5-107D-50F2-8B1A-53854030C62B}"/>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362801559" sldId="2147484086"/>
          </pc:sldLayoutMkLst>
          <pc:spChg chg="mod">
            <ac:chgData name="Babcock, Brandon" userId="1f220097-a3d4-4afe-99d0-628c2026928f" providerId="ADAL" clId="{3F601A5A-E93F-4337-ABEF-1AA7A66E474D}" dt="2025-04-21T17:08:34.778" v="3"/>
            <ac:spMkLst>
              <pc:docMk/>
              <pc:sldMasterMk cId="1245217878" sldId="2147484065"/>
              <pc:sldLayoutMk cId="362801559" sldId="2147484086"/>
              <ac:spMk id="5" creationId="{564881D5-107D-50F2-8B1A-53854030C62B}"/>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2980816373" sldId="2147484087"/>
          </pc:sldLayoutMkLst>
          <pc:spChg chg="mod">
            <ac:chgData name="Babcock, Brandon" userId="1f220097-a3d4-4afe-99d0-628c2026928f" providerId="ADAL" clId="{3F601A5A-E93F-4337-ABEF-1AA7A66E474D}" dt="2025-04-21T17:08:34.778" v="3"/>
            <ac:spMkLst>
              <pc:docMk/>
              <pc:sldMasterMk cId="1245217878" sldId="2147484065"/>
              <pc:sldLayoutMk cId="2980816373" sldId="2147484087"/>
              <ac:spMk id="5" creationId="{564881D5-107D-50F2-8B1A-53854030C62B}"/>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1378491083" sldId="2147484088"/>
          </pc:sldLayoutMkLst>
          <pc:spChg chg="mod">
            <ac:chgData name="Babcock, Brandon" userId="1f220097-a3d4-4afe-99d0-628c2026928f" providerId="ADAL" clId="{3F601A5A-E93F-4337-ABEF-1AA7A66E474D}" dt="2025-04-21T17:08:34.778" v="3"/>
            <ac:spMkLst>
              <pc:docMk/>
              <pc:sldMasterMk cId="1245217878" sldId="2147484065"/>
              <pc:sldLayoutMk cId="1378491083" sldId="2147484088"/>
              <ac:spMk id="5" creationId="{564881D5-107D-50F2-8B1A-53854030C62B}"/>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3277647791" sldId="2147484089"/>
          </pc:sldLayoutMkLst>
          <pc:spChg chg="mod">
            <ac:chgData name="Babcock, Brandon" userId="1f220097-a3d4-4afe-99d0-628c2026928f" providerId="ADAL" clId="{3F601A5A-E93F-4337-ABEF-1AA7A66E474D}" dt="2025-04-21T17:08:34.778" v="3"/>
            <ac:spMkLst>
              <pc:docMk/>
              <pc:sldMasterMk cId="1245217878" sldId="2147484065"/>
              <pc:sldLayoutMk cId="3277647791" sldId="2147484089"/>
              <ac:spMk id="5" creationId="{564881D5-107D-50F2-8B1A-53854030C62B}"/>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1690194684" sldId="2147484090"/>
          </pc:sldLayoutMkLst>
          <pc:spChg chg="mod">
            <ac:chgData name="Babcock, Brandon" userId="1f220097-a3d4-4afe-99d0-628c2026928f" providerId="ADAL" clId="{3F601A5A-E93F-4337-ABEF-1AA7A66E474D}" dt="2025-04-21T17:08:34.778" v="3"/>
            <ac:spMkLst>
              <pc:docMk/>
              <pc:sldMasterMk cId="1245217878" sldId="2147484065"/>
              <pc:sldLayoutMk cId="1690194684" sldId="2147484090"/>
              <ac:spMk id="8" creationId="{13EB16E8-4440-77EA-B51D-99194C6C0427}"/>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3263588129" sldId="2147484091"/>
          </pc:sldLayoutMkLst>
          <pc:spChg chg="mod">
            <ac:chgData name="Babcock, Brandon" userId="1f220097-a3d4-4afe-99d0-628c2026928f" providerId="ADAL" clId="{3F601A5A-E93F-4337-ABEF-1AA7A66E474D}" dt="2025-04-21T17:08:34.778" v="3"/>
            <ac:spMkLst>
              <pc:docMk/>
              <pc:sldMasterMk cId="1245217878" sldId="2147484065"/>
              <pc:sldLayoutMk cId="3263588129" sldId="2147484091"/>
              <ac:spMk id="2" creationId="{EF578198-14BA-FFEB-4F27-C1C1E1082C9C}"/>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2079164920" sldId="2147484092"/>
          </pc:sldLayoutMkLst>
          <pc:spChg chg="mod">
            <ac:chgData name="Babcock, Brandon" userId="1f220097-a3d4-4afe-99d0-628c2026928f" providerId="ADAL" clId="{3F601A5A-E93F-4337-ABEF-1AA7A66E474D}" dt="2025-04-21T17:08:34.778" v="3"/>
            <ac:spMkLst>
              <pc:docMk/>
              <pc:sldMasterMk cId="1245217878" sldId="2147484065"/>
              <pc:sldLayoutMk cId="2079164920" sldId="2147484092"/>
              <ac:spMk id="14" creationId="{C97FD7C6-FE79-E8F8-0D11-7414DFD7832F}"/>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1092625285" sldId="2147484093"/>
          </pc:sldLayoutMkLst>
          <pc:spChg chg="mod">
            <ac:chgData name="Babcock, Brandon" userId="1f220097-a3d4-4afe-99d0-628c2026928f" providerId="ADAL" clId="{3F601A5A-E93F-4337-ABEF-1AA7A66E474D}" dt="2025-04-21T17:08:34.778" v="3"/>
            <ac:spMkLst>
              <pc:docMk/>
              <pc:sldMasterMk cId="1245217878" sldId="2147484065"/>
              <pc:sldLayoutMk cId="1092625285" sldId="2147484093"/>
              <ac:spMk id="3" creationId="{F65D75CC-9987-3F06-7DEA-CBE2FFD3945A}"/>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3211574541" sldId="2147484094"/>
          </pc:sldLayoutMkLst>
          <pc:spChg chg="mod">
            <ac:chgData name="Babcock, Brandon" userId="1f220097-a3d4-4afe-99d0-628c2026928f" providerId="ADAL" clId="{3F601A5A-E93F-4337-ABEF-1AA7A66E474D}" dt="2025-04-21T17:08:34.778" v="3"/>
            <ac:spMkLst>
              <pc:docMk/>
              <pc:sldMasterMk cId="1245217878" sldId="2147484065"/>
              <pc:sldLayoutMk cId="3211574541" sldId="2147484094"/>
              <ac:spMk id="4" creationId="{98EADF67-7958-5235-761D-A2C6B0B299FD}"/>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3648804720" sldId="2147484095"/>
          </pc:sldLayoutMkLst>
          <pc:spChg chg="mod">
            <ac:chgData name="Babcock, Brandon" userId="1f220097-a3d4-4afe-99d0-628c2026928f" providerId="ADAL" clId="{3F601A5A-E93F-4337-ABEF-1AA7A66E474D}" dt="2025-04-21T17:08:34.778" v="3"/>
            <ac:spMkLst>
              <pc:docMk/>
              <pc:sldMasterMk cId="1245217878" sldId="2147484065"/>
              <pc:sldLayoutMk cId="3648804720" sldId="2147484095"/>
              <ac:spMk id="2" creationId="{CE3C92C1-1F49-464D-65BB-17D6ECA8BE99}"/>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2164790095" sldId="2147484096"/>
          </pc:sldLayoutMkLst>
          <pc:spChg chg="mod">
            <ac:chgData name="Babcock, Brandon" userId="1f220097-a3d4-4afe-99d0-628c2026928f" providerId="ADAL" clId="{3F601A5A-E93F-4337-ABEF-1AA7A66E474D}" dt="2025-04-21T17:08:34.778" v="3"/>
            <ac:spMkLst>
              <pc:docMk/>
              <pc:sldMasterMk cId="1245217878" sldId="2147484065"/>
              <pc:sldLayoutMk cId="2164790095" sldId="2147484096"/>
              <ac:spMk id="2" creationId="{34EC744F-F1D1-B488-B3B2-53C17B39B8CE}"/>
            </ac:spMkLst>
          </pc:spChg>
        </pc:sldLayoutChg>
        <pc:sldLayoutChg chg="modSp">
          <pc:chgData name="Babcock, Brandon" userId="1f220097-a3d4-4afe-99d0-628c2026928f" providerId="ADAL" clId="{3F601A5A-E93F-4337-ABEF-1AA7A66E474D}" dt="2025-04-21T17:08:34.778" v="3"/>
          <pc:sldLayoutMkLst>
            <pc:docMk/>
            <pc:sldMasterMk cId="1245217878" sldId="2147484065"/>
            <pc:sldLayoutMk cId="3612126898" sldId="2147484103"/>
          </pc:sldLayoutMkLst>
          <pc:spChg chg="mod">
            <ac:chgData name="Babcock, Brandon" userId="1f220097-a3d4-4afe-99d0-628c2026928f" providerId="ADAL" clId="{3F601A5A-E93F-4337-ABEF-1AA7A66E474D}" dt="2025-04-21T17:08:34.778" v="3"/>
            <ac:spMkLst>
              <pc:docMk/>
              <pc:sldMasterMk cId="1245217878" sldId="2147484065"/>
              <pc:sldLayoutMk cId="3612126898" sldId="2147484103"/>
              <ac:spMk id="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74A3E182-CDB4-C44D-B796-097942E48050}" type="datetimeFigureOut">
              <a:rPr lang="en-US" smtClean="0"/>
              <a:pPr/>
              <a:t>4/21/2025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54C997B-F5D6-B448-ADD6-5D33F0D7209E}" type="slidenum">
              <a:rPr lang="en-US" smtClean="0"/>
              <a:pPr/>
              <a:t>‹#›</a:t>
            </a:fld>
            <a:endParaRPr lang="en-US" dirty="0"/>
          </a:p>
        </p:txBody>
      </p:sp>
    </p:spTree>
    <p:extLst>
      <p:ext uri="{BB962C8B-B14F-4D97-AF65-F5344CB8AC3E}">
        <p14:creationId xmlns:p14="http://schemas.microsoft.com/office/powerpoint/2010/main" val="3787013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AE8C0-508B-6E42-A957-C5B378C9D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E2D3F-94FA-7521-CC53-FBFC48A9BB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E64E08-E404-7D97-5226-97299FE00810}"/>
              </a:ext>
            </a:extLst>
          </p:cNvPr>
          <p:cNvSpPr>
            <a:spLocks noGrp="1"/>
          </p:cNvSpPr>
          <p:nvPr>
            <p:ph type="body" idx="1"/>
          </p:nvPr>
        </p:nvSpPr>
        <p:spPr/>
        <p:txBody>
          <a:bodyPr/>
          <a:lstStyle/>
          <a:p>
            <a:r>
              <a:rPr lang="en-US" dirty="0"/>
              <a:t>Today, we’ll walk through a series of questions to help us zero in on what matters most to you. I’ll ask you to imagine yourself and your family in situations you may face in life. Some are tough topics. Since it’s such a versatile product, indexed universal life (IUL) insurance from F&amp;G could help you address the challenges you face, protect your family, be better prepared for retirement and whatever life may have store. But before we get too much into potential solutions, let’s talk about your needs.</a:t>
            </a:r>
          </a:p>
          <a:p>
            <a:endParaRPr lang="en-US" dirty="0"/>
          </a:p>
          <a:p>
            <a:r>
              <a:rPr lang="en-US" dirty="0"/>
              <a:t>We’ll use a handy tool called the F&amp;G Benefit Dial to guide our conversation.</a:t>
            </a:r>
          </a:p>
        </p:txBody>
      </p:sp>
      <p:sp>
        <p:nvSpPr>
          <p:cNvPr id="4" name="Slide Number Placeholder 3">
            <a:extLst>
              <a:ext uri="{FF2B5EF4-FFF2-40B4-BE49-F238E27FC236}">
                <a16:creationId xmlns:a16="http://schemas.microsoft.com/office/drawing/2014/main" id="{BC9410C1-4A8F-CDDC-A738-1DFD41C9CB0D}"/>
              </a:ext>
            </a:extLst>
          </p:cNvPr>
          <p:cNvSpPr>
            <a:spLocks noGrp="1"/>
          </p:cNvSpPr>
          <p:nvPr>
            <p:ph type="sldNum" sz="quarter" idx="5"/>
          </p:nvPr>
        </p:nvSpPr>
        <p:spPr/>
        <p:txBody>
          <a:bodyPr/>
          <a:lstStyle/>
          <a:p>
            <a:fld id="{D54C997B-F5D6-B448-ADD6-5D33F0D7209E}" type="slidenum">
              <a:rPr lang="en-US" smtClean="0"/>
              <a:pPr/>
              <a:t>2</a:t>
            </a:fld>
            <a:endParaRPr lang="en-US" dirty="0"/>
          </a:p>
        </p:txBody>
      </p:sp>
    </p:spTree>
    <p:extLst>
      <p:ext uri="{BB962C8B-B14F-4D97-AF65-F5344CB8AC3E}">
        <p14:creationId xmlns:p14="http://schemas.microsoft.com/office/powerpoint/2010/main" val="203597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4EC0F-7C89-7632-B673-E28CCCDD9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D8115F-D733-1923-B49F-1C1FFEF26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57C39-95D0-EDB9-F368-B7FCD7ABE1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&lt;NOTE TO PRESENTER: These next several slides will help you with the questions that can identify when a legacy, aspirations or living solution could be a good fit. Instead of simply using l</a:t>
            </a:r>
            <a:r>
              <a:rPr kumimoji="0" lang="en-US" sz="12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ife</a:t>
            </a:r>
            <a:r>
              <a:rPr kumimoji="0" lang="en-US"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stages or the typical life events to drive conversations, you can focus on the client’s emotions at those critical points in their life. That happens through the questions we pose about the moments that matter.&gt;</a:t>
            </a:r>
            <a:endParaRPr kumimoji="0" lang="en-US" sz="1200" b="0" i="0" u="none" strike="noStrike" kern="1200" cap="none" spc="0" normalizeH="0" baseline="0" noProof="0" dirty="0">
              <a:ln>
                <a:noFill/>
              </a:ln>
              <a:solidFill>
                <a:srgbClr val="C00000"/>
              </a:solidFill>
              <a:effectLst/>
              <a:uLnTx/>
              <a:uFillTx/>
              <a:latin typeface="Arial" panose="020B0604020202020204"/>
              <a:ea typeface="+mn-ea"/>
              <a:cs typeface="+mn-cs"/>
            </a:endParaRPr>
          </a:p>
          <a:p>
            <a:endParaRPr lang="en-US" dirty="0"/>
          </a:p>
          <a:p>
            <a:r>
              <a:rPr lang="en-US" dirty="0"/>
              <a:t>I’d like to introduce you to the F&amp;G Benefit Dial. As we rotate around the dial, I’ll explore a series of questions with you that focus on legacy, aspirations and living needs. Then, we’ll talk about how indexed universal life (IUL) insurance from F&amp;G can help you address each of these areas of need.</a:t>
            </a:r>
          </a:p>
          <a:p>
            <a:endParaRPr lang="en-US" dirty="0"/>
          </a:p>
          <a:p>
            <a:r>
              <a:rPr lang="en-US" dirty="0"/>
              <a:t>Go over slide.</a:t>
            </a:r>
          </a:p>
        </p:txBody>
      </p:sp>
      <p:sp>
        <p:nvSpPr>
          <p:cNvPr id="4" name="Slide Number Placeholder 3">
            <a:extLst>
              <a:ext uri="{FF2B5EF4-FFF2-40B4-BE49-F238E27FC236}">
                <a16:creationId xmlns:a16="http://schemas.microsoft.com/office/drawing/2014/main" id="{E1641AB3-5C41-6BEA-1D74-2FF722B20087}"/>
              </a:ext>
            </a:extLst>
          </p:cNvPr>
          <p:cNvSpPr>
            <a:spLocks noGrp="1"/>
          </p:cNvSpPr>
          <p:nvPr>
            <p:ph type="sldNum" sz="quarter" idx="5"/>
          </p:nvPr>
        </p:nvSpPr>
        <p:spPr/>
        <p:txBody>
          <a:bodyPr/>
          <a:lstStyle/>
          <a:p>
            <a:fld id="{D54C997B-F5D6-B448-ADD6-5D33F0D7209E}" type="slidenum">
              <a:rPr lang="en-US" smtClean="0"/>
              <a:pPr/>
              <a:t>3</a:t>
            </a:fld>
            <a:endParaRPr lang="en-US" dirty="0"/>
          </a:p>
        </p:txBody>
      </p:sp>
    </p:spTree>
    <p:extLst>
      <p:ext uri="{BB962C8B-B14F-4D97-AF65-F5344CB8AC3E}">
        <p14:creationId xmlns:p14="http://schemas.microsoft.com/office/powerpoint/2010/main" val="56660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&lt;NOTE TO PRESENTER: This is a thought exercise. A way to focus your client on the future, what it looks like for them, helping you identify the ways the cash value of their life insurance policy could help.&gt;</a:t>
            </a:r>
          </a:p>
          <a:p>
            <a:endParaRPr lang="en-US" dirty="0"/>
          </a:p>
          <a:p>
            <a:r>
              <a:rPr lang="en-US" dirty="0"/>
              <a:t>The next turn of the dial brings us to aspirations.</a:t>
            </a:r>
          </a:p>
          <a:p>
            <a:endParaRPr lang="en-US" dirty="0"/>
          </a:p>
          <a:p>
            <a:r>
              <a:rPr lang="en-US" dirty="0"/>
              <a:t>Go over slide.</a:t>
            </a:r>
          </a:p>
        </p:txBody>
      </p:sp>
      <p:sp>
        <p:nvSpPr>
          <p:cNvPr id="4" name="Slide Number Placeholder 3"/>
          <p:cNvSpPr>
            <a:spLocks noGrp="1"/>
          </p:cNvSpPr>
          <p:nvPr>
            <p:ph type="sldNum" sz="quarter" idx="5"/>
          </p:nvPr>
        </p:nvSpPr>
        <p:spPr/>
        <p:txBody>
          <a:bodyPr/>
          <a:lstStyle/>
          <a:p>
            <a:fld id="{D54C997B-F5D6-B448-ADD6-5D33F0D7209E}" type="slidenum">
              <a:rPr lang="en-US" smtClean="0"/>
              <a:pPr/>
              <a:t>4</a:t>
            </a:fld>
            <a:endParaRPr lang="en-US" dirty="0"/>
          </a:p>
        </p:txBody>
      </p:sp>
    </p:spTree>
    <p:extLst>
      <p:ext uri="{BB962C8B-B14F-4D97-AF65-F5344CB8AC3E}">
        <p14:creationId xmlns:p14="http://schemas.microsoft.com/office/powerpoint/2010/main" val="85270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&lt;NOTE TO PRESENTER: While living benefits in an IUL are often seen as complementary benefits, highlighting the needs they help address could help you close more sales. This question can lead to meaningful consideration of the what-ifs in life and how your client can be better prepared.&gt;</a:t>
            </a:r>
          </a:p>
          <a:p>
            <a:endParaRPr lang="en-US" dirty="0"/>
          </a:p>
          <a:p>
            <a:r>
              <a:rPr lang="en-US" dirty="0"/>
              <a:t>Finally, we turn the dial to living.</a:t>
            </a:r>
          </a:p>
          <a:p>
            <a:endParaRPr lang="en-US" dirty="0"/>
          </a:p>
          <a:p>
            <a:r>
              <a:rPr lang="en-US" dirty="0"/>
              <a:t>Go over slide.</a:t>
            </a:r>
          </a:p>
        </p:txBody>
      </p:sp>
      <p:sp>
        <p:nvSpPr>
          <p:cNvPr id="4" name="Slide Number Placeholder 3"/>
          <p:cNvSpPr>
            <a:spLocks noGrp="1"/>
          </p:cNvSpPr>
          <p:nvPr>
            <p:ph type="sldNum" sz="quarter" idx="5"/>
          </p:nvPr>
        </p:nvSpPr>
        <p:spPr/>
        <p:txBody>
          <a:bodyPr/>
          <a:lstStyle/>
          <a:p>
            <a:fld id="{D54C997B-F5D6-B448-ADD6-5D33F0D7209E}" type="slidenum">
              <a:rPr lang="en-US" smtClean="0"/>
              <a:pPr/>
              <a:t>5</a:t>
            </a:fld>
            <a:endParaRPr lang="en-US" dirty="0"/>
          </a:p>
        </p:txBody>
      </p:sp>
    </p:spTree>
    <p:extLst>
      <p:ext uri="{BB962C8B-B14F-4D97-AF65-F5344CB8AC3E}">
        <p14:creationId xmlns:p14="http://schemas.microsoft.com/office/powerpoint/2010/main" val="284518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F85D9-FA85-045D-EA78-4F2C65C61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37D36-1FA2-787B-9DF2-61B50F171D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EC34F8-3171-8577-B42F-EC1B76A75DF4}"/>
              </a:ext>
            </a:extLst>
          </p:cNvPr>
          <p:cNvSpPr>
            <a:spLocks noGrp="1"/>
          </p:cNvSpPr>
          <p:nvPr>
            <p:ph type="body" idx="1"/>
          </p:nvPr>
        </p:nvSpPr>
        <p:spPr/>
        <p:txBody>
          <a:bodyPr/>
          <a:lstStyle/>
          <a:p>
            <a:r>
              <a:rPr lang="en-US" dirty="0"/>
              <a:t>Go over slide.</a:t>
            </a:r>
          </a:p>
        </p:txBody>
      </p:sp>
      <p:sp>
        <p:nvSpPr>
          <p:cNvPr id="4" name="Slide Number Placeholder 3">
            <a:extLst>
              <a:ext uri="{FF2B5EF4-FFF2-40B4-BE49-F238E27FC236}">
                <a16:creationId xmlns:a16="http://schemas.microsoft.com/office/drawing/2014/main" id="{CAFD4D90-2B0A-88B2-4B99-B03DCD1F52DF}"/>
              </a:ext>
            </a:extLst>
          </p:cNvPr>
          <p:cNvSpPr>
            <a:spLocks noGrp="1"/>
          </p:cNvSpPr>
          <p:nvPr>
            <p:ph type="sldNum" sz="quarter" idx="5"/>
          </p:nvPr>
        </p:nvSpPr>
        <p:spPr/>
        <p:txBody>
          <a:bodyPr/>
          <a:lstStyle/>
          <a:p>
            <a:fld id="{D54C997B-F5D6-B448-ADD6-5D33F0D7209E}" type="slidenum">
              <a:rPr lang="en-US" smtClean="0"/>
              <a:pPr/>
              <a:t>6</a:t>
            </a:fld>
            <a:endParaRPr lang="en-US" dirty="0"/>
          </a:p>
        </p:txBody>
      </p:sp>
    </p:spTree>
    <p:extLst>
      <p:ext uri="{BB962C8B-B14F-4D97-AF65-F5344CB8AC3E}">
        <p14:creationId xmlns:p14="http://schemas.microsoft.com/office/powerpoint/2010/main" val="4155256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slide.</a:t>
            </a:r>
          </a:p>
        </p:txBody>
      </p:sp>
      <p:sp>
        <p:nvSpPr>
          <p:cNvPr id="4" name="Slide Number Placeholder 3"/>
          <p:cNvSpPr>
            <a:spLocks noGrp="1"/>
          </p:cNvSpPr>
          <p:nvPr>
            <p:ph type="sldNum" sz="quarter" idx="5"/>
          </p:nvPr>
        </p:nvSpPr>
        <p:spPr/>
        <p:txBody>
          <a:bodyPr/>
          <a:lstStyle/>
          <a:p>
            <a:fld id="{D54C997B-F5D6-B448-ADD6-5D33F0D7209E}" type="slidenum">
              <a:rPr lang="en-US" smtClean="0"/>
              <a:pPr/>
              <a:t>7</a:t>
            </a:fld>
            <a:endParaRPr lang="en-US" dirty="0"/>
          </a:p>
        </p:txBody>
      </p:sp>
    </p:spTree>
    <p:extLst>
      <p:ext uri="{BB962C8B-B14F-4D97-AF65-F5344CB8AC3E}">
        <p14:creationId xmlns:p14="http://schemas.microsoft.com/office/powerpoint/2010/main" val="299352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over slide.</a:t>
            </a:r>
          </a:p>
          <a:p>
            <a:endParaRPr lang="en-US" dirty="0"/>
          </a:p>
        </p:txBody>
      </p:sp>
      <p:sp>
        <p:nvSpPr>
          <p:cNvPr id="4" name="Slide Number Placeholder 3"/>
          <p:cNvSpPr>
            <a:spLocks noGrp="1"/>
          </p:cNvSpPr>
          <p:nvPr>
            <p:ph type="sldNum" sz="quarter" idx="5"/>
          </p:nvPr>
        </p:nvSpPr>
        <p:spPr/>
        <p:txBody>
          <a:bodyPr/>
          <a:lstStyle/>
          <a:p>
            <a:fld id="{D54C997B-F5D6-B448-ADD6-5D33F0D7209E}" type="slidenum">
              <a:rPr lang="en-US" smtClean="0"/>
              <a:pPr/>
              <a:t>8</a:t>
            </a:fld>
            <a:endParaRPr lang="en-US" dirty="0"/>
          </a:p>
        </p:txBody>
      </p:sp>
    </p:spTree>
    <p:extLst>
      <p:ext uri="{BB962C8B-B14F-4D97-AF65-F5344CB8AC3E}">
        <p14:creationId xmlns:p14="http://schemas.microsoft.com/office/powerpoint/2010/main" val="9123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zoom out and take a broader look at the F&amp;G Benefit Dial and how all of IUL’s benefits can work together. Each may grow in importance at different points in your life, but it’s important to know that whatever IUL you ultimately choose, you’ll have all three types </a:t>
            </a:r>
            <a:r>
              <a:rPr lang="en-US"/>
              <a:t>of coverage.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over slide.</a:t>
            </a:r>
          </a:p>
          <a:p>
            <a:endParaRPr lang="en-US" dirty="0"/>
          </a:p>
        </p:txBody>
      </p:sp>
      <p:sp>
        <p:nvSpPr>
          <p:cNvPr id="4" name="Slide Number Placeholder 3"/>
          <p:cNvSpPr>
            <a:spLocks noGrp="1"/>
          </p:cNvSpPr>
          <p:nvPr>
            <p:ph type="sldNum" sz="quarter" idx="5"/>
          </p:nvPr>
        </p:nvSpPr>
        <p:spPr/>
        <p:txBody>
          <a:bodyPr/>
          <a:lstStyle/>
          <a:p>
            <a:fld id="{D54C997B-F5D6-B448-ADD6-5D33F0D7209E}" type="slidenum">
              <a:rPr lang="en-US" smtClean="0"/>
              <a:pPr/>
              <a:t>9</a:t>
            </a:fld>
            <a:endParaRPr lang="en-US" dirty="0"/>
          </a:p>
        </p:txBody>
      </p:sp>
    </p:spTree>
    <p:extLst>
      <p:ext uri="{BB962C8B-B14F-4D97-AF65-F5344CB8AC3E}">
        <p14:creationId xmlns:p14="http://schemas.microsoft.com/office/powerpoint/2010/main" val="3870187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most important could change over time, and thanks IUL’s long-lasting, versatile value, it can dynamically change with you.</a:t>
            </a:r>
          </a:p>
        </p:txBody>
      </p:sp>
      <p:sp>
        <p:nvSpPr>
          <p:cNvPr id="4" name="Slide Number Placeholder 3"/>
          <p:cNvSpPr>
            <a:spLocks noGrp="1"/>
          </p:cNvSpPr>
          <p:nvPr>
            <p:ph type="sldNum" sz="quarter" idx="5"/>
          </p:nvPr>
        </p:nvSpPr>
        <p:spPr/>
        <p:txBody>
          <a:bodyPr/>
          <a:lstStyle/>
          <a:p>
            <a:fld id="{D54C997B-F5D6-B448-ADD6-5D33F0D7209E}" type="slidenum">
              <a:rPr lang="en-US" smtClean="0"/>
              <a:pPr/>
              <a:t>10</a:t>
            </a:fld>
            <a:endParaRPr lang="en-US" dirty="0"/>
          </a:p>
        </p:txBody>
      </p:sp>
    </p:spTree>
    <p:extLst>
      <p:ext uri="{BB962C8B-B14F-4D97-AF65-F5344CB8AC3E}">
        <p14:creationId xmlns:p14="http://schemas.microsoft.com/office/powerpoint/2010/main" val="43154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7.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11.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44.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4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7.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13.svg"/></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1.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46.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47.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48.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21.xml"/><Relationship Id="rId1" Type="http://schemas.openxmlformats.org/officeDocument/2006/relationships/tags" Target="../tags/tag4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Master" Target="../slideMasters/slideMaster21.xml"/><Relationship Id="rId1" Type="http://schemas.openxmlformats.org/officeDocument/2006/relationships/tags" Target="../tags/tag5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7.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14.sv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51.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52.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53.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54.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5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7.xml"/><Relationship Id="rId1" Type="http://schemas.openxmlformats.org/officeDocument/2006/relationships/tags" Target="../tags/tag7.xml"/><Relationship Id="rId4" Type="http://schemas.openxmlformats.org/officeDocument/2006/relationships/image" Target="../media/image8.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Master" Target="../slideMasters/slideMaster21.xml"/><Relationship Id="rId1" Type="http://schemas.openxmlformats.org/officeDocument/2006/relationships/tags" Target="../tags/tag56.xml"/><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57.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2.xml"/><Relationship Id="rId1" Type="http://schemas.openxmlformats.org/officeDocument/2006/relationships/tags" Target="../tags/tag58.xml"/><Relationship Id="rId5" Type="http://schemas.openxmlformats.org/officeDocument/2006/relationships/image" Target="../media/image18.png"/><Relationship Id="rId4" Type="http://schemas.openxmlformats.org/officeDocument/2006/relationships/image" Target="../media/image37.sv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59.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60.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6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7.xml"/><Relationship Id="rId1" Type="http://schemas.openxmlformats.org/officeDocument/2006/relationships/tags" Target="../tags/tag8.xml"/><Relationship Id="rId4" Type="http://schemas.openxmlformats.org/officeDocument/2006/relationships/image" Target="../media/image9.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62.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63.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6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7.xml"/><Relationship Id="rId1" Type="http://schemas.openxmlformats.org/officeDocument/2006/relationships/tags" Target="../tags/tag9.xml"/><Relationship Id="rId4" Type="http://schemas.openxmlformats.org/officeDocument/2006/relationships/image" Target="../media/image8.png"/></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2.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65.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66.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67.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22.xml"/><Relationship Id="rId1" Type="http://schemas.openxmlformats.org/officeDocument/2006/relationships/tags" Target="../tags/tag68.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Master" Target="../slideMasters/slideMaster22.xml"/><Relationship Id="rId1" Type="http://schemas.openxmlformats.org/officeDocument/2006/relationships/tags" Target="../tags/tag6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Master" Target="../slideMasters/slideMaster22.xml"/><Relationship Id="rId1" Type="http://schemas.openxmlformats.org/officeDocument/2006/relationships/tags" Target="../tags/tag70.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7.xml"/><Relationship Id="rId1" Type="http://schemas.openxmlformats.org/officeDocument/2006/relationships/tags" Target="../tags/tag10.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7.xml"/><Relationship Id="rId1" Type="http://schemas.openxmlformats.org/officeDocument/2006/relationships/tags" Target="../tags/tag1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7.xml"/><Relationship Id="rId1" Type="http://schemas.openxmlformats.org/officeDocument/2006/relationships/tags" Target="../tags/tag1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7.xml"/><Relationship Id="rId1" Type="http://schemas.openxmlformats.org/officeDocument/2006/relationships/tags" Target="../tags/tag13.xml"/><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8.xml"/><Relationship Id="rId1" Type="http://schemas.openxmlformats.org/officeDocument/2006/relationships/tags" Target="../tags/tag14.xml"/><Relationship Id="rId5" Type="http://schemas.openxmlformats.org/officeDocument/2006/relationships/image" Target="../media/image18.png"/><Relationship Id="rId4" Type="http://schemas.openxmlformats.org/officeDocument/2006/relationships/image" Target="../media/image2.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9.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8.xml"/><Relationship Id="rId1" Type="http://schemas.openxmlformats.org/officeDocument/2006/relationships/tags" Target="../tags/tag2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8.xml"/><Relationship Id="rId1" Type="http://schemas.openxmlformats.org/officeDocument/2006/relationships/tags" Target="../tags/tag2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0.xml"/><Relationship Id="rId1" Type="http://schemas.openxmlformats.org/officeDocument/2006/relationships/tags" Target="../tags/tag26.xml"/><Relationship Id="rId5" Type="http://schemas.openxmlformats.org/officeDocument/2006/relationships/image" Target="../media/image18.png"/><Relationship Id="rId4" Type="http://schemas.openxmlformats.org/officeDocument/2006/relationships/image" Target="../media/image2.sv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27.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28.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2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7.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2.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30.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31.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3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7.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2.sv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0.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33.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34.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3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20.xml"/><Relationship Id="rId1" Type="http://schemas.openxmlformats.org/officeDocument/2006/relationships/tags" Target="../tags/tag3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20.xml"/><Relationship Id="rId1" Type="http://schemas.openxmlformats.org/officeDocument/2006/relationships/tags" Target="../tags/tag3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1.xml"/><Relationship Id="rId1" Type="http://schemas.openxmlformats.org/officeDocument/2006/relationships/tags" Target="../tags/tag38.xml"/><Relationship Id="rId5" Type="http://schemas.openxmlformats.org/officeDocument/2006/relationships/image" Target="../media/image18.png"/><Relationship Id="rId4" Type="http://schemas.openxmlformats.org/officeDocument/2006/relationships/image" Target="../media/image34.sv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1.xml"/><Relationship Id="rId1" Type="http://schemas.openxmlformats.org/officeDocument/2006/relationships/tags" Target="../tags/tag39.xml"/><Relationship Id="rId5" Type="http://schemas.openxmlformats.org/officeDocument/2006/relationships/image" Target="../media/image18.png"/><Relationship Id="rId4" Type="http://schemas.openxmlformats.org/officeDocument/2006/relationships/image" Target="../media/image34.sv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7.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2.svg"/></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40.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41.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42.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4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C936DB8B-5CB3-975C-629D-7FAEC39386F9}"/>
              </a:ext>
            </a:extLst>
          </p:cNvPr>
          <p:cNvSpPr>
            <a:spLocks noGrp="1"/>
          </p:cNvSpPr>
          <p:nvPr>
            <p:ph type="subTitle" idx="1"/>
          </p:nvPr>
        </p:nvSpPr>
        <p:spPr>
          <a:xfrm>
            <a:off x="1075824" y="3602038"/>
            <a:ext cx="9719387" cy="1655762"/>
          </a:xfrm>
          <a:prstGeom prst="rect">
            <a:avLst/>
          </a:prstGeom>
        </p:spPr>
        <p:txBody>
          <a:bodyPr lIns="0" tIns="0" rIns="0" bIns="0"/>
          <a:lstStyle>
            <a:lvl1pPr marL="0" indent="0" algn="l">
              <a:buNone/>
              <a:defRPr sz="2600">
                <a:solidFill>
                  <a:srgbClr val="FEC10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Text Placeholder 24">
            <a:extLst>
              <a:ext uri="{FF2B5EF4-FFF2-40B4-BE49-F238E27FC236}">
                <a16:creationId xmlns:a16="http://schemas.microsoft.com/office/drawing/2014/main" id="{A001D106-6E00-9EDC-AC25-96F248F197EF}"/>
              </a:ext>
            </a:extLst>
          </p:cNvPr>
          <p:cNvSpPr>
            <a:spLocks noGrp="1"/>
          </p:cNvSpPr>
          <p:nvPr>
            <p:ph type="body" sz="quarter" idx="12" hasCustomPrompt="1"/>
          </p:nvPr>
        </p:nvSpPr>
        <p:spPr>
          <a:xfrm>
            <a:off x="1075824" y="5926459"/>
            <a:ext cx="2876397" cy="200317"/>
          </a:xfrm>
          <a:prstGeom prst="rect">
            <a:avLst/>
          </a:prstGeom>
        </p:spPr>
        <p:txBody>
          <a:bodyPr lIns="0" tIns="0" rIns="0" bIns="0"/>
          <a:lstStyle>
            <a:lvl1pPr marL="0" indent="0">
              <a:buFontTx/>
              <a:buNone/>
              <a:defRPr sz="1100" b="1" i="0" cap="all" baseline="0">
                <a:solidFill>
                  <a:schemeClr val="bg1"/>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Click to edit month</a:t>
            </a:r>
          </a:p>
        </p:txBody>
      </p:sp>
      <p:sp>
        <p:nvSpPr>
          <p:cNvPr id="26" name="Text Placeholder 24">
            <a:extLst>
              <a:ext uri="{FF2B5EF4-FFF2-40B4-BE49-F238E27FC236}">
                <a16:creationId xmlns:a16="http://schemas.microsoft.com/office/drawing/2014/main" id="{C72DE225-5849-EE84-E0C9-A1A436812BFC}"/>
              </a:ext>
            </a:extLst>
          </p:cNvPr>
          <p:cNvSpPr>
            <a:spLocks noGrp="1"/>
          </p:cNvSpPr>
          <p:nvPr>
            <p:ph type="body" sz="quarter" idx="13" hasCustomPrompt="1"/>
          </p:nvPr>
        </p:nvSpPr>
        <p:spPr>
          <a:xfrm>
            <a:off x="1075824" y="6101388"/>
            <a:ext cx="2876397" cy="200317"/>
          </a:xfrm>
          <a:prstGeom prst="rect">
            <a:avLst/>
          </a:prstGeom>
        </p:spPr>
        <p:txBody>
          <a:bodyPr lIns="0" tIns="0" rIns="0" bIns="0"/>
          <a:lstStyle>
            <a:lvl1pPr marL="0" indent="0">
              <a:buFontTx/>
              <a:buNone/>
              <a:defRPr sz="1100" b="1" i="0" cap="all" baseline="0">
                <a:solidFill>
                  <a:srgbClr val="FEC10D"/>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year</a:t>
            </a:r>
          </a:p>
        </p:txBody>
      </p:sp>
      <p:sp>
        <p:nvSpPr>
          <p:cNvPr id="10" name="Slide Number Placeholder 5">
            <a:extLst>
              <a:ext uri="{FF2B5EF4-FFF2-40B4-BE49-F238E27FC236}">
                <a16:creationId xmlns:a16="http://schemas.microsoft.com/office/drawing/2014/main" id="{03C7C5B8-B7B3-7323-CF77-721C83C05686}"/>
              </a:ext>
            </a:extLst>
          </p:cNvPr>
          <p:cNvSpPr>
            <a:spLocks noGrp="1"/>
          </p:cNvSpPr>
          <p:nvPr>
            <p:ph type="sldNum" sz="quarter" idx="4"/>
          </p:nvPr>
        </p:nvSpPr>
        <p:spPr>
          <a:xfrm>
            <a:off x="128015" y="6394450"/>
            <a:ext cx="473117" cy="365125"/>
          </a:xfrm>
          <a:prstGeom prst="rect">
            <a:avLst/>
          </a:prstGeom>
        </p:spPr>
        <p:txBody>
          <a:bodyPr wrap="square" lIns="0" tIns="0" rIns="0" bIns="0" anchor="b"/>
          <a:lstStyle>
            <a:lvl1pPr>
              <a:defRPr sz="800">
                <a:solidFill>
                  <a:srgbClr val="BFBFBF"/>
                </a:solidFill>
                <a:latin typeface="Arial" panose="020B0604020202020204" pitchFamily="34" charset="0"/>
                <a:cs typeface="Arial" panose="020B0604020202020204" pitchFamily="34" charset="0"/>
              </a:defRPr>
            </a:lvl1pPr>
          </a:lstStyle>
          <a:p>
            <a:fld id="{41825F4A-80E3-C948-B8DB-388508ED52C9}" type="slidenum">
              <a:rPr lang="en-US" smtClean="0"/>
              <a:pPr/>
              <a:t>‹#›</a:t>
            </a:fld>
            <a:r>
              <a:rPr lang="en-US" dirty="0"/>
              <a:t> </a:t>
            </a:r>
          </a:p>
        </p:txBody>
      </p:sp>
      <p:sp>
        <p:nvSpPr>
          <p:cNvPr id="16" name="Title 1">
            <a:extLst>
              <a:ext uri="{FF2B5EF4-FFF2-40B4-BE49-F238E27FC236}">
                <a16:creationId xmlns:a16="http://schemas.microsoft.com/office/drawing/2014/main" id="{40BB8EC5-FEE0-C22D-5BEE-307EB630C75B}"/>
              </a:ext>
            </a:extLst>
          </p:cNvPr>
          <p:cNvSpPr>
            <a:spLocks noGrp="1"/>
          </p:cNvSpPr>
          <p:nvPr>
            <p:ph type="ctrTitle"/>
          </p:nvPr>
        </p:nvSpPr>
        <p:spPr>
          <a:xfrm>
            <a:off x="1075824" y="2267339"/>
            <a:ext cx="9719388" cy="1242624"/>
          </a:xfrm>
          <a:prstGeom prst="rect">
            <a:avLst/>
          </a:prstGeom>
        </p:spPr>
        <p:txBody>
          <a:bodyPr lIns="0" tIns="0" rIns="0" bIns="0" anchor="b"/>
          <a:lstStyle>
            <a:lvl1pPr algn="l">
              <a:defRPr sz="4000"/>
            </a:lvl1pPr>
          </a:lstStyle>
          <a:p>
            <a:r>
              <a:rPr lang="en-US"/>
              <a:t>Click to edit Master title style</a:t>
            </a:r>
            <a:endParaRPr lang="en-US" dirty="0"/>
          </a:p>
        </p:txBody>
      </p:sp>
    </p:spTree>
    <p:extLst>
      <p:ext uri="{BB962C8B-B14F-4D97-AF65-F5344CB8AC3E}">
        <p14:creationId xmlns:p14="http://schemas.microsoft.com/office/powerpoint/2010/main" val="1452684482"/>
      </p:ext>
    </p:extLst>
  </p:cSld>
  <p:clrMapOvr>
    <a:masterClrMapping/>
  </p:clrMapOvr>
  <p:extLst>
    <p:ext uri="{DCECCB84-F9BA-43D5-87BE-67443E8EF086}">
      <p15:sldGuideLst xmlns:p15="http://schemas.microsoft.com/office/powerpoint/2012/main">
        <p15:guide id="1" pos="6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Orange Ampersan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37C1E1-23FF-DBC3-E202-391E43AE6A33}"/>
              </a:ext>
            </a:extLst>
          </p:cNvPr>
          <p:cNvSpPr/>
          <p:nvPr userDrawn="1"/>
        </p:nvSpPr>
        <p:spPr>
          <a:xfrm>
            <a:off x="0" y="0"/>
            <a:ext cx="12192000" cy="6858000"/>
          </a:xfrm>
          <a:prstGeom prst="rect">
            <a:avLst/>
          </a:prstGeom>
          <a:gradFill flip="none" rotWithShape="1">
            <a:gsLst>
              <a:gs pos="0">
                <a:srgbClr val="F99B1C"/>
              </a:gs>
              <a:gs pos="100000">
                <a:srgbClr val="F15D2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 not remove" hidden="1"/>
          <p:cNvSpPr/>
          <p:nvPr userDrawn="1">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0" i="0" dirty="0">
              <a:solidFill>
                <a:srgbClr val="4D4D4F"/>
              </a:solidFill>
              <a:latin typeface="Arial" panose="020B0604020202020204" pitchFamily="34" charset="0"/>
              <a:ea typeface="+mj-ea"/>
            </a:endParaRPr>
          </a:p>
        </p:txBody>
      </p:sp>
      <p:pic>
        <p:nvPicPr>
          <p:cNvPr id="3" name="Graphic 2">
            <a:extLst>
              <a:ext uri="{FF2B5EF4-FFF2-40B4-BE49-F238E27FC236}">
                <a16:creationId xmlns:a16="http://schemas.microsoft.com/office/drawing/2014/main" id="{42BDAAF3-9CD0-BE59-2D67-D5BCC12297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32054" y="-112143"/>
            <a:ext cx="7063774" cy="7076038"/>
          </a:xfrm>
          <a:prstGeom prst="rect">
            <a:avLst/>
          </a:prstGeom>
        </p:spPr>
      </p:pic>
      <p:sp>
        <p:nvSpPr>
          <p:cNvPr id="13" name="Rectangle 84">
            <a:extLst>
              <a:ext uri="{FF2B5EF4-FFF2-40B4-BE49-F238E27FC236}">
                <a16:creationId xmlns:a16="http://schemas.microsoft.com/office/drawing/2014/main" id="{24C49897-FFCD-2E01-A0FE-82B4A6AEB650}"/>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chemeClr val="bg1"/>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4" name="Title 5">
            <a:extLst>
              <a:ext uri="{FF2B5EF4-FFF2-40B4-BE49-F238E27FC236}">
                <a16:creationId xmlns:a16="http://schemas.microsoft.com/office/drawing/2014/main" id="{1A136437-4697-1AE7-0E7F-DFB1B47390E9}"/>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rgbClr val="582C83"/>
                </a:solidFill>
                <a:latin typeface="Arial" panose="020B0604020202020204" pitchFamily="34" charset="0"/>
                <a:cs typeface="Arial" panose="020B0604020202020204" pitchFamily="34" charset="0"/>
              </a:defRPr>
            </a:lvl1pPr>
          </a:lstStyle>
          <a:p>
            <a:pPr lvl="0"/>
            <a:r>
              <a:rPr lang="en-US" noProof="0" dirty="0"/>
              <a:t>Click to Edit Section Title</a:t>
            </a:r>
          </a:p>
        </p:txBody>
      </p:sp>
      <p:pic>
        <p:nvPicPr>
          <p:cNvPr id="7" name="Picture 6" descr="Logo&#10;&#10;Description automatically generated">
            <a:extLst>
              <a:ext uri="{FF2B5EF4-FFF2-40B4-BE49-F238E27FC236}">
                <a16:creationId xmlns:a16="http://schemas.microsoft.com/office/drawing/2014/main" id="{848FB6C9-7446-21E1-7DE8-50AE247224E5}"/>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22757"/>
          <a:stretch/>
        </p:blipFill>
        <p:spPr>
          <a:xfrm>
            <a:off x="140052" y="68265"/>
            <a:ext cx="696794" cy="538224"/>
          </a:xfrm>
          <a:prstGeom prst="rect">
            <a:avLst/>
          </a:prstGeom>
        </p:spPr>
      </p:pic>
      <p:sp>
        <p:nvSpPr>
          <p:cNvPr id="5" name="Slide Number Placeholder 8">
            <a:extLst>
              <a:ext uri="{FF2B5EF4-FFF2-40B4-BE49-F238E27FC236}">
                <a16:creationId xmlns:a16="http://schemas.microsoft.com/office/drawing/2014/main" id="{77059B37-DDBA-40AD-47AC-5BA4EB16854C}"/>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chemeClr val="bg1"/>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6" name="Text Placeholder 5">
            <a:extLst>
              <a:ext uri="{FF2B5EF4-FFF2-40B4-BE49-F238E27FC236}">
                <a16:creationId xmlns:a16="http://schemas.microsoft.com/office/drawing/2014/main" id="{7EC816D5-3882-6139-0835-3A4AA44281E5}"/>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43133"/>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G_2 Text Tiles/no subheadin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35ADF4F9-4F79-9D78-A601-264F798E5DDB}"/>
              </a:ext>
            </a:extLst>
          </p:cNvPr>
          <p:cNvCxnSpPr>
            <a:cxnSpLocks/>
          </p:cNvCxnSpPr>
          <p:nvPr userDrawn="1"/>
        </p:nvCxnSpPr>
        <p:spPr>
          <a:xfrm>
            <a:off x="5983123" y="1946617"/>
            <a:ext cx="0" cy="3964524"/>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AB393587-00CE-0852-5DFB-EDD2394447BD}"/>
              </a:ext>
            </a:extLst>
          </p:cNvPr>
          <p:cNvSpPr>
            <a:spLocks noGrp="1"/>
          </p:cNvSpPr>
          <p:nvPr>
            <p:ph type="body" sz="quarter" idx="16"/>
          </p:nvPr>
        </p:nvSpPr>
        <p:spPr>
          <a:xfrm>
            <a:off x="1028700" y="1946617"/>
            <a:ext cx="4712677"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a:extLst>
              <a:ext uri="{FF2B5EF4-FFF2-40B4-BE49-F238E27FC236}">
                <a16:creationId xmlns:a16="http://schemas.microsoft.com/office/drawing/2014/main" id="{E3390C33-7A33-25F2-BE48-0D7EE73B0926}"/>
              </a:ext>
            </a:extLst>
          </p:cNvPr>
          <p:cNvSpPr>
            <a:spLocks noGrp="1"/>
          </p:cNvSpPr>
          <p:nvPr>
            <p:ph type="body" sz="quarter" idx="30"/>
          </p:nvPr>
        </p:nvSpPr>
        <p:spPr>
          <a:xfrm>
            <a:off x="6224870" y="1946617"/>
            <a:ext cx="4682866"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423451A-A1A6-AAEF-DF89-A18E66C1F76A}"/>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5F246D82-B1ED-AD10-2E99-8225089281C3}"/>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2" name="Text Placeholder 5">
            <a:extLst>
              <a:ext uri="{FF2B5EF4-FFF2-40B4-BE49-F238E27FC236}">
                <a16:creationId xmlns:a16="http://schemas.microsoft.com/office/drawing/2014/main" id="{BC20F2BF-C21B-F475-ACC1-0E1794A86BB7}"/>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1778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G_Text Layout">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1033873" y="1946617"/>
            <a:ext cx="10555153"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2FEC8581-3E84-9AD9-A3B7-8A8FE5C2D064}"/>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A62E9EBF-4060-3617-6220-2415518F6B3E}"/>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2" name="Text Placeholder 5">
            <a:extLst>
              <a:ext uri="{FF2B5EF4-FFF2-40B4-BE49-F238E27FC236}">
                <a16:creationId xmlns:a16="http://schemas.microsoft.com/office/drawing/2014/main" id="{9D62FAEC-FCEF-6133-7208-D9095046E324}"/>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597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F&amp;G_2-Column Chart and Text">
    <p:spTree>
      <p:nvGrpSpPr>
        <p:cNvPr id="1" name=""/>
        <p:cNvGrpSpPr/>
        <p:nvPr/>
      </p:nvGrpSpPr>
      <p:grpSpPr>
        <a:xfrm>
          <a:off x="0" y="0"/>
          <a:ext cx="0" cy="0"/>
          <a:chOff x="0" y="0"/>
          <a:chExt cx="0" cy="0"/>
        </a:xfrm>
      </p:grpSpPr>
      <p:sp>
        <p:nvSpPr>
          <p:cNvPr id="8"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mj-ea"/>
            </a:endParaRPr>
          </a:p>
        </p:txBody>
      </p:sp>
      <p:sp>
        <p:nvSpPr>
          <p:cNvPr id="9" name="Chart Placeholder 8"/>
          <p:cNvSpPr>
            <a:spLocks noGrp="1"/>
          </p:cNvSpPr>
          <p:nvPr>
            <p:ph type="chart" sz="quarter" idx="13"/>
          </p:nvPr>
        </p:nvSpPr>
        <p:spPr>
          <a:xfrm>
            <a:off x="1052161" y="2374528"/>
            <a:ext cx="4916424" cy="3732666"/>
          </a:xfrm>
          <a:prstGeom prst="rect">
            <a:avLst/>
          </a:prstGeom>
          <a:noFill/>
        </p:spPr>
        <p:txBody>
          <a:bodyPr/>
          <a:lstStyle>
            <a:lvl1pPr>
              <a:defRPr>
                <a:solidFill>
                  <a:srgbClr val="57585A"/>
                </a:solidFill>
              </a:defRPr>
            </a:lvl1pPr>
          </a:lstStyle>
          <a:p>
            <a:r>
              <a:rPr lang="en-US"/>
              <a:t>Click icon to add chart</a:t>
            </a:r>
          </a:p>
        </p:txBody>
      </p:sp>
      <p:sp>
        <p:nvSpPr>
          <p:cNvPr id="4" name="Text Placeholder 3"/>
          <p:cNvSpPr>
            <a:spLocks noGrp="1"/>
          </p:cNvSpPr>
          <p:nvPr>
            <p:ph type="body" sz="quarter" idx="18" hasCustomPrompt="1"/>
          </p:nvPr>
        </p:nvSpPr>
        <p:spPr>
          <a:xfrm>
            <a:off x="1031680" y="2025336"/>
            <a:ext cx="5334000" cy="274320"/>
          </a:xfrm>
          <a:prstGeom prst="rect">
            <a:avLst/>
          </a:prstGeom>
        </p:spPr>
        <p:txBody>
          <a:bodyPr lIns="0" rIns="0"/>
          <a:lstStyle>
            <a:lvl1pPr marL="3572" indent="0">
              <a:spcBef>
                <a:spcPts val="0"/>
              </a:spcBef>
              <a:buNone/>
              <a:defRPr sz="1200" b="1" baseline="0">
                <a:solidFill>
                  <a:srgbClr val="57585A"/>
                </a:solidFill>
              </a:defRPr>
            </a:lvl1pPr>
          </a:lstStyle>
          <a:p>
            <a:pPr lvl="0"/>
            <a:r>
              <a:rPr lang="en-US"/>
              <a:t>(Units)</a:t>
            </a:r>
          </a:p>
        </p:txBody>
      </p:sp>
      <p:sp>
        <p:nvSpPr>
          <p:cNvPr id="11" name="Title 1">
            <a:extLst>
              <a:ext uri="{FF2B5EF4-FFF2-40B4-BE49-F238E27FC236}">
                <a16:creationId xmlns:a16="http://schemas.microsoft.com/office/drawing/2014/main" id="{1E2E661B-E4EE-E06E-AAA0-80EBE8888AE8}"/>
              </a:ext>
            </a:extLst>
          </p:cNvPr>
          <p:cNvSpPr>
            <a:spLocks noGrp="1"/>
          </p:cNvSpPr>
          <p:nvPr>
            <p:ph type="title"/>
          </p:nvPr>
        </p:nvSpPr>
        <p:spPr>
          <a:xfrm>
            <a:off x="1033873" y="931337"/>
            <a:ext cx="10427738" cy="457200"/>
          </a:xfrm>
        </p:spPr>
        <p:txBody>
          <a:bodyPr/>
          <a:lstStyle/>
          <a:p>
            <a:r>
              <a:rPr lang="en-US"/>
              <a:t>Click to edit Master title style</a:t>
            </a:r>
          </a:p>
        </p:txBody>
      </p:sp>
      <p:cxnSp>
        <p:nvCxnSpPr>
          <p:cNvPr id="14" name="Straight Connector 13">
            <a:extLst>
              <a:ext uri="{FF2B5EF4-FFF2-40B4-BE49-F238E27FC236}">
                <a16:creationId xmlns:a16="http://schemas.microsoft.com/office/drawing/2014/main" id="{9515A8A1-E67E-377C-8252-2E8D13BC13D6}"/>
              </a:ext>
            </a:extLst>
          </p:cNvPr>
          <p:cNvCxnSpPr>
            <a:cxnSpLocks/>
          </p:cNvCxnSpPr>
          <p:nvPr userDrawn="1"/>
        </p:nvCxnSpPr>
        <p:spPr>
          <a:xfrm flipH="1">
            <a:off x="1031680" y="1881532"/>
            <a:ext cx="11032905" cy="0"/>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7FDE0031-437E-7044-6C22-43D0E327FD2B}"/>
              </a:ext>
            </a:extLst>
          </p:cNvPr>
          <p:cNvSpPr>
            <a:spLocks noGrp="1"/>
          </p:cNvSpPr>
          <p:nvPr>
            <p:ph type="body" sz="quarter" idx="25" hasCustomPrompt="1"/>
          </p:nvPr>
        </p:nvSpPr>
        <p:spPr>
          <a:xfrm>
            <a:off x="1033873" y="1438280"/>
            <a:ext cx="10198374" cy="399292"/>
          </a:xfrm>
        </p:spPr>
        <p:txBody>
          <a:bodyPr>
            <a:normAutofit/>
          </a:bodyPr>
          <a:lstStyle>
            <a:lvl1pPr>
              <a:defRPr sz="2000">
                <a:solidFill>
                  <a:srgbClr val="57585A"/>
                </a:solidFill>
              </a:defRPr>
            </a:lvl1pPr>
          </a:lstStyle>
          <a:p>
            <a:pPr lvl="0"/>
            <a:r>
              <a:rPr lang="en-US"/>
              <a:t>Click to edit chart heading</a:t>
            </a:r>
          </a:p>
        </p:txBody>
      </p:sp>
      <p:sp>
        <p:nvSpPr>
          <p:cNvPr id="16" name="Text Placeholder 22">
            <a:extLst>
              <a:ext uri="{FF2B5EF4-FFF2-40B4-BE49-F238E27FC236}">
                <a16:creationId xmlns:a16="http://schemas.microsoft.com/office/drawing/2014/main" id="{FD0770A6-34A5-48A3-EC06-2DC79EE7B334}"/>
              </a:ext>
            </a:extLst>
          </p:cNvPr>
          <p:cNvSpPr>
            <a:spLocks noGrp="1"/>
          </p:cNvSpPr>
          <p:nvPr>
            <p:ph type="body" sz="quarter" idx="14" hasCustomPrompt="1"/>
          </p:nvPr>
        </p:nvSpPr>
        <p:spPr>
          <a:xfrm>
            <a:off x="6201679" y="2366246"/>
            <a:ext cx="5153660" cy="3740947"/>
          </a:xfrm>
        </p:spPr>
        <p:txBody>
          <a:bodyPr>
            <a:normAutofit/>
          </a:bodyPr>
          <a:lstStyle>
            <a:lvl1pPr>
              <a:defRPr sz="1400">
                <a:solidFill>
                  <a:srgbClr val="57585A"/>
                </a:solidFill>
              </a:defRPr>
            </a:lvl1pPr>
            <a:lvl2pPr marL="122238" indent="-115888">
              <a:buClr>
                <a:srgbClr val="582C83"/>
              </a:buClr>
              <a:buSzPct val="100000"/>
              <a:buFont typeface="Arial" panose="020B0604020202020204" pitchFamily="34" charset="0"/>
              <a:buChar char="•"/>
              <a:tabLst/>
              <a:defRPr sz="1400">
                <a:solidFill>
                  <a:srgbClr val="57585A"/>
                </a:solidFill>
              </a:defRPr>
            </a:lvl2pPr>
            <a:lvl3pPr marL="234950" indent="-112713">
              <a:buClr>
                <a:srgbClr val="FFC20E"/>
              </a:buClr>
              <a:buSzPct val="100000"/>
              <a:buFont typeface="Arial" panose="020B0604020202020204" pitchFamily="34" charset="0"/>
              <a:buChar char="•"/>
              <a:tabLst/>
              <a:defRPr sz="1400">
                <a:solidFill>
                  <a:srgbClr val="57585A"/>
                </a:solidFill>
              </a:defRPr>
            </a:lvl3pPr>
            <a:lvl4pPr>
              <a:defRPr sz="1400">
                <a:solidFill>
                  <a:srgbClr val="4D4D4F"/>
                </a:solidFill>
              </a:defRPr>
            </a:lvl4pPr>
            <a:lvl5pPr>
              <a:defRPr sz="1400">
                <a:solidFill>
                  <a:srgbClr val="4D4D4F"/>
                </a:solidFill>
              </a:defRPr>
            </a:lvl5pPr>
          </a:lstStyle>
          <a:p>
            <a:pPr lvl="0"/>
            <a:r>
              <a:rPr lang="en-US"/>
              <a:t>First Level</a:t>
            </a:r>
          </a:p>
          <a:p>
            <a:pPr lvl="1"/>
            <a:r>
              <a:rPr lang="en-US"/>
              <a:t>Second level</a:t>
            </a:r>
          </a:p>
          <a:p>
            <a:pPr lvl="2"/>
            <a:r>
              <a:rPr lang="en-US"/>
              <a:t>Third level</a:t>
            </a:r>
          </a:p>
        </p:txBody>
      </p:sp>
      <p:sp>
        <p:nvSpPr>
          <p:cNvPr id="6" name="Slide Number Placeholder 8">
            <a:extLst>
              <a:ext uri="{FF2B5EF4-FFF2-40B4-BE49-F238E27FC236}">
                <a16:creationId xmlns:a16="http://schemas.microsoft.com/office/drawing/2014/main" id="{32AB0662-7605-D727-B0E1-FADDADA5335F}"/>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2" name="Text Placeholder 6">
            <a:extLst>
              <a:ext uri="{FF2B5EF4-FFF2-40B4-BE49-F238E27FC236}">
                <a16:creationId xmlns:a16="http://schemas.microsoft.com/office/drawing/2014/main" id="{F006ACFA-91C1-0E2C-F7AE-949C0AF4852B}"/>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2" name="Text Placeholder 5">
            <a:extLst>
              <a:ext uri="{FF2B5EF4-FFF2-40B4-BE49-F238E27FC236}">
                <a16:creationId xmlns:a16="http://schemas.microsoft.com/office/drawing/2014/main" id="{DFCB026A-654D-B72E-17D5-74CE95382AB1}"/>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53940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10" pos="3712">
          <p15:clr>
            <a:srgbClr val="FBAE40"/>
          </p15:clr>
        </p15:guide>
        <p15:guide id="11" pos="396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F&amp;G_Content Title &amp; Heading only">
    <p:spTree>
      <p:nvGrpSpPr>
        <p:cNvPr id="1" name=""/>
        <p:cNvGrpSpPr/>
        <p:nvPr/>
      </p:nvGrpSpPr>
      <p:grpSpPr>
        <a:xfrm>
          <a:off x="0" y="0"/>
          <a:ext cx="0" cy="0"/>
          <a:chOff x="0" y="0"/>
          <a:chExt cx="0" cy="0"/>
        </a:xfrm>
      </p:grpSpPr>
      <p:sp>
        <p:nvSpPr>
          <p:cNvPr id="2"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mj-ea"/>
            </a:endParaRPr>
          </a:p>
        </p:txBody>
      </p:sp>
      <p:sp>
        <p:nvSpPr>
          <p:cNvPr id="6" name="Title 5">
            <a:extLst>
              <a:ext uri="{FF2B5EF4-FFF2-40B4-BE49-F238E27FC236}">
                <a16:creationId xmlns:a16="http://schemas.microsoft.com/office/drawing/2014/main" id="{9B95D5B9-F881-A548-8A0F-224A0F2DF70A}"/>
              </a:ext>
            </a:extLst>
          </p:cNvPr>
          <p:cNvSpPr>
            <a:spLocks noGrp="1"/>
          </p:cNvSpPr>
          <p:nvPr>
            <p:ph type="title"/>
          </p:nvPr>
        </p:nvSpPr>
        <p:spPr/>
        <p:txBody>
          <a:bodyPr/>
          <a:lstStyle/>
          <a:p>
            <a:r>
              <a:rPr lang="en-US"/>
              <a:t>Click to edit Master title style</a:t>
            </a:r>
          </a:p>
        </p:txBody>
      </p:sp>
      <p:sp>
        <p:nvSpPr>
          <p:cNvPr id="11" name="Text Placeholder 4">
            <a:extLst>
              <a:ext uri="{FF2B5EF4-FFF2-40B4-BE49-F238E27FC236}">
                <a16:creationId xmlns:a16="http://schemas.microsoft.com/office/drawing/2014/main" id="{08DB5B23-636E-FFDE-73B3-79AE216393ED}"/>
              </a:ext>
            </a:extLst>
          </p:cNvPr>
          <p:cNvSpPr>
            <a:spLocks noGrp="1"/>
          </p:cNvSpPr>
          <p:nvPr>
            <p:ph type="body" sz="quarter" idx="25" hasCustomPrompt="1"/>
          </p:nvPr>
        </p:nvSpPr>
        <p:spPr>
          <a:xfrm>
            <a:off x="1033873" y="1581912"/>
            <a:ext cx="10092866" cy="922337"/>
          </a:xfrm>
        </p:spPr>
        <p:txBody>
          <a:bodyPr>
            <a:normAutofit/>
          </a:bodyPr>
          <a:lstStyle>
            <a:lvl1pPr>
              <a:defRPr sz="2000">
                <a:solidFill>
                  <a:srgbClr val="57585A"/>
                </a:solidFill>
              </a:defRPr>
            </a:lvl1pPr>
          </a:lstStyle>
          <a:p>
            <a:pPr lvl="0"/>
            <a:r>
              <a:rPr lang="en-US"/>
              <a:t>Click to edit subheading</a:t>
            </a:r>
          </a:p>
        </p:txBody>
      </p:sp>
      <p:sp>
        <p:nvSpPr>
          <p:cNvPr id="5" name="Slide Number Placeholder 8">
            <a:extLst>
              <a:ext uri="{FF2B5EF4-FFF2-40B4-BE49-F238E27FC236}">
                <a16:creationId xmlns:a16="http://schemas.microsoft.com/office/drawing/2014/main" id="{9681E827-A5DE-03B8-D163-7F4ADBB569A7}"/>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7" name="Text Placeholder 6">
            <a:extLst>
              <a:ext uri="{FF2B5EF4-FFF2-40B4-BE49-F238E27FC236}">
                <a16:creationId xmlns:a16="http://schemas.microsoft.com/office/drawing/2014/main" id="{CFE7ABF8-A685-F7FB-7828-C58A0C35FC71}"/>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3" name="Text Placeholder 5">
            <a:extLst>
              <a:ext uri="{FF2B5EF4-FFF2-40B4-BE49-F238E27FC236}">
                <a16:creationId xmlns:a16="http://schemas.microsoft.com/office/drawing/2014/main" id="{5EED24E1-E249-57D0-8670-2DA30AB78ED7}"/>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2573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211-3741-EA7F-19D6-0FACFA0586EB}"/>
              </a:ext>
            </a:extLst>
          </p:cNvPr>
          <p:cNvSpPr>
            <a:spLocks noGrp="1"/>
          </p:cNvSpPr>
          <p:nvPr>
            <p:ph type="title"/>
          </p:nvPr>
        </p:nvSpPr>
        <p:spPr>
          <a:xfrm>
            <a:off x="1509510" y="944231"/>
            <a:ext cx="10427738" cy="457200"/>
          </a:xfrm>
        </p:spPr>
        <p:txBody>
          <a:bodyPr/>
          <a:lstStyle/>
          <a:p>
            <a:r>
              <a:rPr lang="en-US"/>
              <a:t>Click to edit Master title style</a:t>
            </a:r>
          </a:p>
        </p:txBody>
      </p:sp>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cxnSp>
        <p:nvCxnSpPr>
          <p:cNvPr id="5" name="Straight Connector 4">
            <a:extLst>
              <a:ext uri="{FF2B5EF4-FFF2-40B4-BE49-F238E27FC236}">
                <a16:creationId xmlns:a16="http://schemas.microsoft.com/office/drawing/2014/main" id="{C9C737A7-1451-5FD7-C5E1-834CBD67F1F7}"/>
              </a:ext>
            </a:extLst>
          </p:cNvPr>
          <p:cNvCxnSpPr>
            <a:cxnSpLocks/>
          </p:cNvCxnSpPr>
          <p:nvPr userDrawn="1"/>
        </p:nvCxnSpPr>
        <p:spPr>
          <a:xfrm>
            <a:off x="6352736" y="1946617"/>
            <a:ext cx="0" cy="3964524"/>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6" name="Text Placeholder 7">
            <a:extLst>
              <a:ext uri="{FF2B5EF4-FFF2-40B4-BE49-F238E27FC236}">
                <a16:creationId xmlns:a16="http://schemas.microsoft.com/office/drawing/2014/main" id="{068F352E-39A7-58AE-BD22-DE3963B1EB27}"/>
              </a:ext>
            </a:extLst>
          </p:cNvPr>
          <p:cNvSpPr>
            <a:spLocks noGrp="1"/>
          </p:cNvSpPr>
          <p:nvPr>
            <p:ph type="body" sz="quarter" idx="16"/>
          </p:nvPr>
        </p:nvSpPr>
        <p:spPr>
          <a:xfrm>
            <a:off x="1523407" y="1946617"/>
            <a:ext cx="4580088"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60F10B1F-9357-3F03-580D-B791201866BE}"/>
              </a:ext>
            </a:extLst>
          </p:cNvPr>
          <p:cNvSpPr>
            <a:spLocks noGrp="1"/>
          </p:cNvSpPr>
          <p:nvPr>
            <p:ph type="body" sz="quarter" idx="30"/>
          </p:nvPr>
        </p:nvSpPr>
        <p:spPr>
          <a:xfrm>
            <a:off x="6637301" y="1946617"/>
            <a:ext cx="4580088"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1591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8" name="Text Placeholder 5">
            <a:extLst>
              <a:ext uri="{FF2B5EF4-FFF2-40B4-BE49-F238E27FC236}">
                <a16:creationId xmlns:a16="http://schemas.microsoft.com/office/drawing/2014/main" id="{FB86220E-0B47-3131-E51E-98B68473A80E}"/>
              </a:ext>
            </a:extLst>
          </p:cNvPr>
          <p:cNvSpPr txBox="1">
            <a:spLocks/>
          </p:cNvSpPr>
          <p:nvPr userDrawn="1"/>
        </p:nvSpPr>
        <p:spPr>
          <a:xfrm>
            <a:off x="1500806"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4258075"/>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211-3741-EA7F-19D6-0FACFA0586EB}"/>
              </a:ext>
            </a:extLst>
          </p:cNvPr>
          <p:cNvSpPr>
            <a:spLocks noGrp="1"/>
          </p:cNvSpPr>
          <p:nvPr>
            <p:ph type="title"/>
          </p:nvPr>
        </p:nvSpPr>
        <p:spPr>
          <a:xfrm>
            <a:off x="1502015" y="944231"/>
            <a:ext cx="10427738" cy="457200"/>
          </a:xfrm>
        </p:spPr>
        <p:txBody>
          <a:bodyPr/>
          <a:lstStyle>
            <a:lvl1pPr>
              <a:defRPr>
                <a:solidFill>
                  <a:srgbClr val="582C83"/>
                </a:solidFill>
              </a:defRPr>
            </a:lvl1pPr>
          </a:lstStyle>
          <a:p>
            <a:r>
              <a:rPr lang="en-US"/>
              <a:t>Click to edit Master title style</a:t>
            </a:r>
          </a:p>
        </p:txBody>
      </p:sp>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0092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12" name="Text Placeholder 7">
            <a:extLst>
              <a:ext uri="{FF2B5EF4-FFF2-40B4-BE49-F238E27FC236}">
                <a16:creationId xmlns:a16="http://schemas.microsoft.com/office/drawing/2014/main" id="{12CA1B72-8885-DFB7-2B32-185708C29367}"/>
              </a:ext>
            </a:extLst>
          </p:cNvPr>
          <p:cNvSpPr>
            <a:spLocks noGrp="1"/>
          </p:cNvSpPr>
          <p:nvPr>
            <p:ph type="body" sz="quarter" idx="16"/>
          </p:nvPr>
        </p:nvSpPr>
        <p:spPr>
          <a:xfrm>
            <a:off x="1492120"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7">
            <a:extLst>
              <a:ext uri="{FF2B5EF4-FFF2-40B4-BE49-F238E27FC236}">
                <a16:creationId xmlns:a16="http://schemas.microsoft.com/office/drawing/2014/main" id="{4A4B58C8-243F-042C-9526-ED38E6F8FE71}"/>
              </a:ext>
            </a:extLst>
          </p:cNvPr>
          <p:cNvSpPr>
            <a:spLocks noGrp="1"/>
          </p:cNvSpPr>
          <p:nvPr>
            <p:ph type="body" sz="quarter" idx="25"/>
          </p:nvPr>
        </p:nvSpPr>
        <p:spPr>
          <a:xfrm>
            <a:off x="5054651"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7">
            <a:extLst>
              <a:ext uri="{FF2B5EF4-FFF2-40B4-BE49-F238E27FC236}">
                <a16:creationId xmlns:a16="http://schemas.microsoft.com/office/drawing/2014/main" id="{F7D6A9B3-50F9-EA44-B696-E6A20B9B056D}"/>
              </a:ext>
            </a:extLst>
          </p:cNvPr>
          <p:cNvSpPr>
            <a:spLocks noGrp="1"/>
          </p:cNvSpPr>
          <p:nvPr>
            <p:ph type="body" sz="quarter" idx="26"/>
          </p:nvPr>
        </p:nvSpPr>
        <p:spPr>
          <a:xfrm>
            <a:off x="8617182"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5" name="Straight Connector 14">
            <a:extLst>
              <a:ext uri="{FF2B5EF4-FFF2-40B4-BE49-F238E27FC236}">
                <a16:creationId xmlns:a16="http://schemas.microsoft.com/office/drawing/2014/main" id="{6C8031AD-4752-E4E5-9E8D-2E7DFF222A08}"/>
              </a:ext>
            </a:extLst>
          </p:cNvPr>
          <p:cNvCxnSpPr>
            <a:cxnSpLocks/>
          </p:cNvCxnSpPr>
          <p:nvPr userDrawn="1"/>
        </p:nvCxnSpPr>
        <p:spPr>
          <a:xfrm>
            <a:off x="4924769" y="188665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E79CBE-BBB7-BB2A-B57E-A983EFE74796}"/>
              </a:ext>
            </a:extLst>
          </p:cNvPr>
          <p:cNvCxnSpPr>
            <a:cxnSpLocks/>
          </p:cNvCxnSpPr>
          <p:nvPr userDrawn="1"/>
        </p:nvCxnSpPr>
        <p:spPr>
          <a:xfrm>
            <a:off x="8476861" y="188665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5" name="Text Placeholder 5">
            <a:extLst>
              <a:ext uri="{FF2B5EF4-FFF2-40B4-BE49-F238E27FC236}">
                <a16:creationId xmlns:a16="http://schemas.microsoft.com/office/drawing/2014/main" id="{564881D5-107D-50F2-8B1A-53854030C62B}"/>
              </a:ext>
            </a:extLst>
          </p:cNvPr>
          <p:cNvSpPr txBox="1">
            <a:spLocks/>
          </p:cNvSpPr>
          <p:nvPr userDrawn="1"/>
        </p:nvSpPr>
        <p:spPr>
          <a:xfrm>
            <a:off x="1500806"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338790"/>
      </p:ext>
    </p:extLst>
  </p:cSld>
  <p:clrMapOvr>
    <a:masterClrMapping/>
  </p:clrMapOvr>
  <p:extLst>
    <p:ext uri="{DCECCB84-F9BA-43D5-87BE-67443E8EF086}">
      <p15:sldGuideLst xmlns:p15="http://schemas.microsoft.com/office/powerpoint/2012/main">
        <p15:guide id="1" pos="93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211-3741-EA7F-19D6-0FACFA0586EB}"/>
              </a:ext>
            </a:extLst>
          </p:cNvPr>
          <p:cNvSpPr>
            <a:spLocks noGrp="1"/>
          </p:cNvSpPr>
          <p:nvPr>
            <p:ph type="title"/>
          </p:nvPr>
        </p:nvSpPr>
        <p:spPr>
          <a:xfrm>
            <a:off x="1502015" y="944231"/>
            <a:ext cx="10427738" cy="457200"/>
          </a:xfrm>
        </p:spPr>
        <p:txBody>
          <a:bodyPr/>
          <a:lstStyle>
            <a:lvl1pPr>
              <a:defRPr>
                <a:solidFill>
                  <a:srgbClr val="582C83"/>
                </a:solidFill>
              </a:defRPr>
            </a:lvl1pPr>
          </a:lstStyle>
          <a:p>
            <a:r>
              <a:rPr lang="en-US"/>
              <a:t>Click to edit Master title style</a:t>
            </a:r>
          </a:p>
        </p:txBody>
      </p:sp>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0092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12" name="Text Placeholder 7">
            <a:extLst>
              <a:ext uri="{FF2B5EF4-FFF2-40B4-BE49-F238E27FC236}">
                <a16:creationId xmlns:a16="http://schemas.microsoft.com/office/drawing/2014/main" id="{12CA1B72-8885-DFB7-2B32-185708C29367}"/>
              </a:ext>
            </a:extLst>
          </p:cNvPr>
          <p:cNvSpPr>
            <a:spLocks noGrp="1"/>
          </p:cNvSpPr>
          <p:nvPr>
            <p:ph type="body" sz="quarter" idx="16"/>
          </p:nvPr>
        </p:nvSpPr>
        <p:spPr>
          <a:xfrm>
            <a:off x="1492120"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7">
            <a:extLst>
              <a:ext uri="{FF2B5EF4-FFF2-40B4-BE49-F238E27FC236}">
                <a16:creationId xmlns:a16="http://schemas.microsoft.com/office/drawing/2014/main" id="{4A4B58C8-243F-042C-9526-ED38E6F8FE71}"/>
              </a:ext>
            </a:extLst>
          </p:cNvPr>
          <p:cNvSpPr>
            <a:spLocks noGrp="1"/>
          </p:cNvSpPr>
          <p:nvPr>
            <p:ph type="body" sz="quarter" idx="25"/>
          </p:nvPr>
        </p:nvSpPr>
        <p:spPr>
          <a:xfrm>
            <a:off x="5054651"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7">
            <a:extLst>
              <a:ext uri="{FF2B5EF4-FFF2-40B4-BE49-F238E27FC236}">
                <a16:creationId xmlns:a16="http://schemas.microsoft.com/office/drawing/2014/main" id="{F7D6A9B3-50F9-EA44-B696-E6A20B9B056D}"/>
              </a:ext>
            </a:extLst>
          </p:cNvPr>
          <p:cNvSpPr>
            <a:spLocks noGrp="1"/>
          </p:cNvSpPr>
          <p:nvPr>
            <p:ph type="body" sz="quarter" idx="26"/>
          </p:nvPr>
        </p:nvSpPr>
        <p:spPr>
          <a:xfrm>
            <a:off x="8617182"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5" name="Straight Connector 14">
            <a:extLst>
              <a:ext uri="{FF2B5EF4-FFF2-40B4-BE49-F238E27FC236}">
                <a16:creationId xmlns:a16="http://schemas.microsoft.com/office/drawing/2014/main" id="{6C8031AD-4752-E4E5-9E8D-2E7DFF222A08}"/>
              </a:ext>
            </a:extLst>
          </p:cNvPr>
          <p:cNvCxnSpPr>
            <a:cxnSpLocks/>
          </p:cNvCxnSpPr>
          <p:nvPr userDrawn="1"/>
        </p:nvCxnSpPr>
        <p:spPr>
          <a:xfrm>
            <a:off x="4924769" y="188665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E79CBE-BBB7-BB2A-B57E-A983EFE74796}"/>
              </a:ext>
            </a:extLst>
          </p:cNvPr>
          <p:cNvCxnSpPr>
            <a:cxnSpLocks/>
          </p:cNvCxnSpPr>
          <p:nvPr userDrawn="1"/>
        </p:nvCxnSpPr>
        <p:spPr>
          <a:xfrm>
            <a:off x="8476861" y="188665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5" name="Text Placeholder 5">
            <a:extLst>
              <a:ext uri="{FF2B5EF4-FFF2-40B4-BE49-F238E27FC236}">
                <a16:creationId xmlns:a16="http://schemas.microsoft.com/office/drawing/2014/main" id="{564881D5-107D-50F2-8B1A-53854030C62B}"/>
              </a:ext>
            </a:extLst>
          </p:cNvPr>
          <p:cNvSpPr txBox="1">
            <a:spLocks/>
          </p:cNvSpPr>
          <p:nvPr userDrawn="1"/>
        </p:nvSpPr>
        <p:spPr>
          <a:xfrm>
            <a:off x="1500806"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pic>
        <p:nvPicPr>
          <p:cNvPr id="6" name="Picture 5" descr="Logo&#10;&#10;Description automatically generated">
            <a:extLst>
              <a:ext uri="{FF2B5EF4-FFF2-40B4-BE49-F238E27FC236}">
                <a16:creationId xmlns:a16="http://schemas.microsoft.com/office/drawing/2014/main" id="{8581E8B1-9B6D-2D00-E298-475339E1000D}"/>
              </a:ext>
            </a:extLst>
          </p:cNvPr>
          <p:cNvPicPr>
            <a:picLocks noChangeAspect="1"/>
          </p:cNvPicPr>
          <p:nvPr userDrawn="1"/>
        </p:nvPicPr>
        <p:blipFill rotWithShape="1">
          <a:blip r:embed="rId2"/>
          <a:srcRect r="9228" b="19276"/>
          <a:stretch/>
        </p:blipFill>
        <p:spPr>
          <a:xfrm>
            <a:off x="187155" y="125442"/>
            <a:ext cx="652803" cy="475185"/>
          </a:xfrm>
          <a:prstGeom prst="rect">
            <a:avLst/>
          </a:prstGeom>
        </p:spPr>
      </p:pic>
    </p:spTree>
    <p:extLst>
      <p:ext uri="{BB962C8B-B14F-4D97-AF65-F5344CB8AC3E}">
        <p14:creationId xmlns:p14="http://schemas.microsoft.com/office/powerpoint/2010/main" val="1666323593"/>
      </p:ext>
    </p:extLst>
  </p:cSld>
  <p:clrMapOvr>
    <a:masterClrMapping/>
  </p:clrMapOvr>
  <p:extLst>
    <p:ext uri="{DCECCB84-F9BA-43D5-87BE-67443E8EF086}">
      <p15:sldGuideLst xmlns:p15="http://schemas.microsoft.com/office/powerpoint/2012/main">
        <p15:guide id="1" pos="936">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211-3741-EA7F-19D6-0FACFA0586EB}"/>
              </a:ext>
            </a:extLst>
          </p:cNvPr>
          <p:cNvSpPr>
            <a:spLocks noGrp="1"/>
          </p:cNvSpPr>
          <p:nvPr>
            <p:ph type="title"/>
          </p:nvPr>
        </p:nvSpPr>
        <p:spPr>
          <a:xfrm>
            <a:off x="1502015" y="944231"/>
            <a:ext cx="10427738" cy="457200"/>
          </a:xfrm>
        </p:spPr>
        <p:txBody>
          <a:bodyPr/>
          <a:lstStyle>
            <a:lvl1pPr>
              <a:defRPr>
                <a:solidFill>
                  <a:srgbClr val="582C83"/>
                </a:solidFill>
              </a:defRPr>
            </a:lvl1pPr>
          </a:lstStyle>
          <a:p>
            <a:r>
              <a:rPr lang="en-US"/>
              <a:t>Click to edit Master title style</a:t>
            </a:r>
          </a:p>
        </p:txBody>
      </p:sp>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0092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12" name="Text Placeholder 7">
            <a:extLst>
              <a:ext uri="{FF2B5EF4-FFF2-40B4-BE49-F238E27FC236}">
                <a16:creationId xmlns:a16="http://schemas.microsoft.com/office/drawing/2014/main" id="{12CA1B72-8885-DFB7-2B32-185708C29367}"/>
              </a:ext>
            </a:extLst>
          </p:cNvPr>
          <p:cNvSpPr>
            <a:spLocks noGrp="1"/>
          </p:cNvSpPr>
          <p:nvPr>
            <p:ph type="body" sz="quarter" idx="16"/>
          </p:nvPr>
        </p:nvSpPr>
        <p:spPr>
          <a:xfrm>
            <a:off x="1492120"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7">
            <a:extLst>
              <a:ext uri="{FF2B5EF4-FFF2-40B4-BE49-F238E27FC236}">
                <a16:creationId xmlns:a16="http://schemas.microsoft.com/office/drawing/2014/main" id="{4A4B58C8-243F-042C-9526-ED38E6F8FE71}"/>
              </a:ext>
            </a:extLst>
          </p:cNvPr>
          <p:cNvSpPr>
            <a:spLocks noGrp="1"/>
          </p:cNvSpPr>
          <p:nvPr>
            <p:ph type="body" sz="quarter" idx="25"/>
          </p:nvPr>
        </p:nvSpPr>
        <p:spPr>
          <a:xfrm>
            <a:off x="5054651"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7">
            <a:extLst>
              <a:ext uri="{FF2B5EF4-FFF2-40B4-BE49-F238E27FC236}">
                <a16:creationId xmlns:a16="http://schemas.microsoft.com/office/drawing/2014/main" id="{F7D6A9B3-50F9-EA44-B696-E6A20B9B056D}"/>
              </a:ext>
            </a:extLst>
          </p:cNvPr>
          <p:cNvSpPr>
            <a:spLocks noGrp="1"/>
          </p:cNvSpPr>
          <p:nvPr>
            <p:ph type="body" sz="quarter" idx="26"/>
          </p:nvPr>
        </p:nvSpPr>
        <p:spPr>
          <a:xfrm>
            <a:off x="8617182"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5" name="Straight Connector 14">
            <a:extLst>
              <a:ext uri="{FF2B5EF4-FFF2-40B4-BE49-F238E27FC236}">
                <a16:creationId xmlns:a16="http://schemas.microsoft.com/office/drawing/2014/main" id="{6C8031AD-4752-E4E5-9E8D-2E7DFF222A08}"/>
              </a:ext>
            </a:extLst>
          </p:cNvPr>
          <p:cNvCxnSpPr>
            <a:cxnSpLocks/>
          </p:cNvCxnSpPr>
          <p:nvPr userDrawn="1"/>
        </p:nvCxnSpPr>
        <p:spPr>
          <a:xfrm>
            <a:off x="4924769" y="188665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E79CBE-BBB7-BB2A-B57E-A983EFE74796}"/>
              </a:ext>
            </a:extLst>
          </p:cNvPr>
          <p:cNvCxnSpPr>
            <a:cxnSpLocks/>
          </p:cNvCxnSpPr>
          <p:nvPr userDrawn="1"/>
        </p:nvCxnSpPr>
        <p:spPr>
          <a:xfrm>
            <a:off x="8476861" y="188665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5" name="Text Placeholder 5">
            <a:extLst>
              <a:ext uri="{FF2B5EF4-FFF2-40B4-BE49-F238E27FC236}">
                <a16:creationId xmlns:a16="http://schemas.microsoft.com/office/drawing/2014/main" id="{564881D5-107D-50F2-8B1A-53854030C62B}"/>
              </a:ext>
            </a:extLst>
          </p:cNvPr>
          <p:cNvSpPr txBox="1">
            <a:spLocks/>
          </p:cNvSpPr>
          <p:nvPr userDrawn="1"/>
        </p:nvSpPr>
        <p:spPr>
          <a:xfrm>
            <a:off x="1500806"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801559"/>
      </p:ext>
    </p:extLst>
  </p:cSld>
  <p:clrMapOvr>
    <a:masterClrMapping/>
  </p:clrMapOvr>
  <p:extLst>
    <p:ext uri="{DCECCB84-F9BA-43D5-87BE-67443E8EF086}">
      <p15:sldGuideLst xmlns:p15="http://schemas.microsoft.com/office/powerpoint/2012/main">
        <p15:guide id="1" pos="936">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211-3741-EA7F-19D6-0FACFA0586EB}"/>
              </a:ext>
            </a:extLst>
          </p:cNvPr>
          <p:cNvSpPr>
            <a:spLocks noGrp="1"/>
          </p:cNvSpPr>
          <p:nvPr>
            <p:ph type="title"/>
          </p:nvPr>
        </p:nvSpPr>
        <p:spPr>
          <a:xfrm>
            <a:off x="1502015" y="944231"/>
            <a:ext cx="10427738" cy="457200"/>
          </a:xfrm>
        </p:spPr>
        <p:txBody>
          <a:bodyPr/>
          <a:lstStyle>
            <a:lvl1pPr>
              <a:defRPr>
                <a:solidFill>
                  <a:srgbClr val="582C83"/>
                </a:solidFill>
              </a:defRPr>
            </a:lvl1pPr>
          </a:lstStyle>
          <a:p>
            <a:r>
              <a:rPr lang="en-US"/>
              <a:t>Click to edit Master title style</a:t>
            </a:r>
          </a:p>
        </p:txBody>
      </p:sp>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0092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12" name="Text Placeholder 7">
            <a:extLst>
              <a:ext uri="{FF2B5EF4-FFF2-40B4-BE49-F238E27FC236}">
                <a16:creationId xmlns:a16="http://schemas.microsoft.com/office/drawing/2014/main" id="{12CA1B72-8885-DFB7-2B32-185708C29367}"/>
              </a:ext>
            </a:extLst>
          </p:cNvPr>
          <p:cNvSpPr>
            <a:spLocks noGrp="1"/>
          </p:cNvSpPr>
          <p:nvPr>
            <p:ph type="body" sz="quarter" idx="16"/>
          </p:nvPr>
        </p:nvSpPr>
        <p:spPr>
          <a:xfrm>
            <a:off x="1492120" y="1886657"/>
            <a:ext cx="10427738"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5">
            <a:extLst>
              <a:ext uri="{FF2B5EF4-FFF2-40B4-BE49-F238E27FC236}">
                <a16:creationId xmlns:a16="http://schemas.microsoft.com/office/drawing/2014/main" id="{564881D5-107D-50F2-8B1A-53854030C62B}"/>
              </a:ext>
            </a:extLst>
          </p:cNvPr>
          <p:cNvSpPr txBox="1">
            <a:spLocks/>
          </p:cNvSpPr>
          <p:nvPr userDrawn="1"/>
        </p:nvSpPr>
        <p:spPr>
          <a:xfrm>
            <a:off x="1500806"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0816373"/>
      </p:ext>
    </p:extLst>
  </p:cSld>
  <p:clrMapOvr>
    <a:masterClrMapping/>
  </p:clrMapOvr>
  <p:extLst>
    <p:ext uri="{DCECCB84-F9BA-43D5-87BE-67443E8EF086}">
      <p15:sldGuideLst xmlns:p15="http://schemas.microsoft.com/office/powerpoint/2012/main">
        <p15:guide id="1" pos="93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211-3741-EA7F-19D6-0FACFA0586EB}"/>
              </a:ext>
            </a:extLst>
          </p:cNvPr>
          <p:cNvSpPr>
            <a:spLocks noGrp="1"/>
          </p:cNvSpPr>
          <p:nvPr>
            <p:ph type="title"/>
          </p:nvPr>
        </p:nvSpPr>
        <p:spPr>
          <a:xfrm>
            <a:off x="1502015" y="944231"/>
            <a:ext cx="10427738" cy="457200"/>
          </a:xfrm>
        </p:spPr>
        <p:txBody>
          <a:bodyPr/>
          <a:lstStyle>
            <a:lvl1pPr>
              <a:defRPr>
                <a:solidFill>
                  <a:srgbClr val="582C83"/>
                </a:solidFill>
              </a:defRPr>
            </a:lvl1pPr>
          </a:lstStyle>
          <a:p>
            <a:r>
              <a:rPr lang="en-US"/>
              <a:t>Click to edit Master title style</a:t>
            </a:r>
          </a:p>
        </p:txBody>
      </p:sp>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0092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12" name="Text Placeholder 7">
            <a:extLst>
              <a:ext uri="{FF2B5EF4-FFF2-40B4-BE49-F238E27FC236}">
                <a16:creationId xmlns:a16="http://schemas.microsoft.com/office/drawing/2014/main" id="{12CA1B72-8885-DFB7-2B32-185708C29367}"/>
              </a:ext>
            </a:extLst>
          </p:cNvPr>
          <p:cNvSpPr>
            <a:spLocks noGrp="1"/>
          </p:cNvSpPr>
          <p:nvPr>
            <p:ph type="body" sz="quarter" idx="16"/>
          </p:nvPr>
        </p:nvSpPr>
        <p:spPr>
          <a:xfrm>
            <a:off x="1492119" y="1886657"/>
            <a:ext cx="10437633"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5">
            <a:extLst>
              <a:ext uri="{FF2B5EF4-FFF2-40B4-BE49-F238E27FC236}">
                <a16:creationId xmlns:a16="http://schemas.microsoft.com/office/drawing/2014/main" id="{564881D5-107D-50F2-8B1A-53854030C62B}"/>
              </a:ext>
            </a:extLst>
          </p:cNvPr>
          <p:cNvSpPr txBox="1">
            <a:spLocks/>
          </p:cNvSpPr>
          <p:nvPr userDrawn="1"/>
        </p:nvSpPr>
        <p:spPr>
          <a:xfrm>
            <a:off x="1500806"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pic>
        <p:nvPicPr>
          <p:cNvPr id="6" name="Picture 5" descr="Logo&#10;&#10;Description automatically generated">
            <a:extLst>
              <a:ext uri="{FF2B5EF4-FFF2-40B4-BE49-F238E27FC236}">
                <a16:creationId xmlns:a16="http://schemas.microsoft.com/office/drawing/2014/main" id="{8581E8B1-9B6D-2D00-E298-475339E1000D}"/>
              </a:ext>
            </a:extLst>
          </p:cNvPr>
          <p:cNvPicPr>
            <a:picLocks noChangeAspect="1"/>
          </p:cNvPicPr>
          <p:nvPr userDrawn="1"/>
        </p:nvPicPr>
        <p:blipFill rotWithShape="1">
          <a:blip r:embed="rId2"/>
          <a:srcRect r="9228" b="19276"/>
          <a:stretch/>
        </p:blipFill>
        <p:spPr>
          <a:xfrm>
            <a:off x="187155" y="125442"/>
            <a:ext cx="652803" cy="475185"/>
          </a:xfrm>
          <a:prstGeom prst="rect">
            <a:avLst/>
          </a:prstGeom>
        </p:spPr>
      </p:pic>
    </p:spTree>
    <p:extLst>
      <p:ext uri="{BB962C8B-B14F-4D97-AF65-F5344CB8AC3E}">
        <p14:creationId xmlns:p14="http://schemas.microsoft.com/office/powerpoint/2010/main" val="1378491083"/>
      </p:ext>
    </p:extLst>
  </p:cSld>
  <p:clrMapOvr>
    <a:masterClrMapping/>
  </p:clrMapOvr>
  <p:extLst>
    <p:ext uri="{DCECCB84-F9BA-43D5-87BE-67443E8EF086}">
      <p15:sldGuideLst xmlns:p15="http://schemas.microsoft.com/office/powerpoint/2012/main">
        <p15:guide id="1" pos="9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Yellow Ampersand">
    <p:bg>
      <p:bgPr>
        <a:solidFill>
          <a:schemeClr val="bg1"/>
        </a:solidFill>
        <a:effectLst/>
      </p:bgPr>
    </p:bg>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0" i="0" dirty="0">
              <a:solidFill>
                <a:srgbClr val="4D4D4F"/>
              </a:solidFill>
              <a:latin typeface="Arial" panose="020B0604020202020204" pitchFamily="34" charset="0"/>
              <a:ea typeface="+mj-ea"/>
            </a:endParaRPr>
          </a:p>
        </p:txBody>
      </p:sp>
      <p:sp>
        <p:nvSpPr>
          <p:cNvPr id="2" name="Rectangle 1">
            <a:extLst>
              <a:ext uri="{FF2B5EF4-FFF2-40B4-BE49-F238E27FC236}">
                <a16:creationId xmlns:a16="http://schemas.microsoft.com/office/drawing/2014/main" id="{6459E545-84EF-DD26-E586-1159DCD66929}"/>
              </a:ext>
            </a:extLst>
          </p:cNvPr>
          <p:cNvSpPr/>
          <p:nvPr userDrawn="1"/>
        </p:nvSpPr>
        <p:spPr>
          <a:xfrm>
            <a:off x="0" y="0"/>
            <a:ext cx="12192000" cy="6858000"/>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0E8389-F03F-6F7C-C011-881F67564A9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32054" y="-112143"/>
            <a:ext cx="7063774" cy="7076038"/>
          </a:xfrm>
          <a:prstGeom prst="rect">
            <a:avLst/>
          </a:prstGeom>
        </p:spPr>
      </p:pic>
      <p:sp>
        <p:nvSpPr>
          <p:cNvPr id="8" name="Rectangle 84">
            <a:extLst>
              <a:ext uri="{FF2B5EF4-FFF2-40B4-BE49-F238E27FC236}">
                <a16:creationId xmlns:a16="http://schemas.microsoft.com/office/drawing/2014/main" id="{74348410-0FC7-BB12-D9B6-6CA9BB77FE7F}"/>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57585A"/>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9" name="Title 5">
            <a:extLst>
              <a:ext uri="{FF2B5EF4-FFF2-40B4-BE49-F238E27FC236}">
                <a16:creationId xmlns:a16="http://schemas.microsoft.com/office/drawing/2014/main" id="{EFCF7CEC-DF45-1BC1-A480-7FE602D00B76}"/>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rgbClr val="582C83"/>
                </a:solidFill>
                <a:latin typeface="Arial" panose="020B0604020202020204" pitchFamily="34" charset="0"/>
                <a:cs typeface="Arial" panose="020B0604020202020204" pitchFamily="34" charset="0"/>
              </a:defRPr>
            </a:lvl1pPr>
          </a:lstStyle>
          <a:p>
            <a:pPr lvl="0"/>
            <a:r>
              <a:rPr lang="en-US" noProof="0" dirty="0"/>
              <a:t>Click to Edit Section Title</a:t>
            </a:r>
          </a:p>
        </p:txBody>
      </p:sp>
      <p:pic>
        <p:nvPicPr>
          <p:cNvPr id="11" name="Picture 10" descr="Logo&#10;&#10;Description automatically generated">
            <a:extLst>
              <a:ext uri="{FF2B5EF4-FFF2-40B4-BE49-F238E27FC236}">
                <a16:creationId xmlns:a16="http://schemas.microsoft.com/office/drawing/2014/main" id="{2E51D5CE-CA53-E770-3CF4-3B897FCEB33A}"/>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22757"/>
          <a:stretch/>
        </p:blipFill>
        <p:spPr>
          <a:xfrm>
            <a:off x="140052" y="68265"/>
            <a:ext cx="696794" cy="538224"/>
          </a:xfrm>
          <a:prstGeom prst="rect">
            <a:avLst/>
          </a:prstGeom>
        </p:spPr>
      </p:pic>
      <p:sp>
        <p:nvSpPr>
          <p:cNvPr id="3" name="Slide Number Placeholder 8">
            <a:extLst>
              <a:ext uri="{FF2B5EF4-FFF2-40B4-BE49-F238E27FC236}">
                <a16:creationId xmlns:a16="http://schemas.microsoft.com/office/drawing/2014/main" id="{782703CD-1E68-2A6C-7395-463F52297941}"/>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6" name="Text Placeholder 5">
            <a:extLst>
              <a:ext uri="{FF2B5EF4-FFF2-40B4-BE49-F238E27FC236}">
                <a16:creationId xmlns:a16="http://schemas.microsoft.com/office/drawing/2014/main" id="{CCEB65D1-6082-CCF5-D32A-B323CFA7508D}"/>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5758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785634"/>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211-3741-EA7F-19D6-0FACFA0586EB}"/>
              </a:ext>
            </a:extLst>
          </p:cNvPr>
          <p:cNvSpPr>
            <a:spLocks noGrp="1"/>
          </p:cNvSpPr>
          <p:nvPr>
            <p:ph type="title"/>
          </p:nvPr>
        </p:nvSpPr>
        <p:spPr>
          <a:xfrm>
            <a:off x="1502015" y="944231"/>
            <a:ext cx="10427738" cy="457200"/>
          </a:xfrm>
        </p:spPr>
        <p:txBody>
          <a:bodyPr/>
          <a:lstStyle>
            <a:lvl1pPr>
              <a:defRPr>
                <a:solidFill>
                  <a:srgbClr val="582C83"/>
                </a:solidFill>
              </a:defRPr>
            </a:lvl1pPr>
          </a:lstStyle>
          <a:p>
            <a:r>
              <a:rPr lang="en-US"/>
              <a:t>Click to edit Master title style</a:t>
            </a:r>
          </a:p>
        </p:txBody>
      </p:sp>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0092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12" name="Text Placeholder 7">
            <a:extLst>
              <a:ext uri="{FF2B5EF4-FFF2-40B4-BE49-F238E27FC236}">
                <a16:creationId xmlns:a16="http://schemas.microsoft.com/office/drawing/2014/main" id="{12CA1B72-8885-DFB7-2B32-185708C29367}"/>
              </a:ext>
            </a:extLst>
          </p:cNvPr>
          <p:cNvSpPr>
            <a:spLocks noGrp="1"/>
          </p:cNvSpPr>
          <p:nvPr>
            <p:ph type="body" sz="quarter" idx="16"/>
          </p:nvPr>
        </p:nvSpPr>
        <p:spPr>
          <a:xfrm>
            <a:off x="1492119" y="1886657"/>
            <a:ext cx="10437633"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5">
            <a:extLst>
              <a:ext uri="{FF2B5EF4-FFF2-40B4-BE49-F238E27FC236}">
                <a16:creationId xmlns:a16="http://schemas.microsoft.com/office/drawing/2014/main" id="{564881D5-107D-50F2-8B1A-53854030C62B}"/>
              </a:ext>
            </a:extLst>
          </p:cNvPr>
          <p:cNvSpPr txBox="1">
            <a:spLocks/>
          </p:cNvSpPr>
          <p:nvPr userDrawn="1"/>
        </p:nvSpPr>
        <p:spPr>
          <a:xfrm>
            <a:off x="1500806"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647791"/>
      </p:ext>
    </p:extLst>
  </p:cSld>
  <p:clrMapOvr>
    <a:masterClrMapping/>
  </p:clrMapOvr>
  <p:extLst>
    <p:ext uri="{DCECCB84-F9BA-43D5-87BE-67443E8EF086}">
      <p15:sldGuideLst xmlns:p15="http://schemas.microsoft.com/office/powerpoint/2012/main">
        <p15:guide id="1" pos="93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211-3741-EA7F-19D6-0FACFA0586EB}"/>
              </a:ext>
            </a:extLst>
          </p:cNvPr>
          <p:cNvSpPr>
            <a:spLocks noGrp="1"/>
          </p:cNvSpPr>
          <p:nvPr>
            <p:ph type="title"/>
          </p:nvPr>
        </p:nvSpPr>
        <p:spPr>
          <a:xfrm>
            <a:off x="1539490" y="944231"/>
            <a:ext cx="10427738" cy="457200"/>
          </a:xfrm>
        </p:spPr>
        <p:txBody>
          <a:bodyPr/>
          <a:lstStyle/>
          <a:p>
            <a:r>
              <a:rPr lang="en-US"/>
              <a:t>Click to edit Master title style</a:t>
            </a:r>
          </a:p>
        </p:txBody>
      </p:sp>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4D4D4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1591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5" name="Text Placeholder 4">
            <a:extLst>
              <a:ext uri="{FF2B5EF4-FFF2-40B4-BE49-F238E27FC236}">
                <a16:creationId xmlns:a16="http://schemas.microsoft.com/office/drawing/2014/main" id="{E9A97D8F-0311-3B5E-0EDB-2C7CC2610DA0}"/>
              </a:ext>
            </a:extLst>
          </p:cNvPr>
          <p:cNvSpPr>
            <a:spLocks noGrp="1"/>
          </p:cNvSpPr>
          <p:nvPr>
            <p:ph type="body" sz="quarter" idx="37" hasCustomPrompt="1"/>
          </p:nvPr>
        </p:nvSpPr>
        <p:spPr>
          <a:xfrm>
            <a:off x="1529595" y="1529447"/>
            <a:ext cx="10092866" cy="539119"/>
          </a:xfrm>
        </p:spPr>
        <p:txBody>
          <a:bodyPr>
            <a:normAutofit/>
          </a:bodyPr>
          <a:lstStyle>
            <a:lvl1pPr>
              <a:defRPr sz="2000">
                <a:solidFill>
                  <a:srgbClr val="57585A"/>
                </a:solidFill>
              </a:defRPr>
            </a:lvl1pPr>
          </a:lstStyle>
          <a:p>
            <a:pPr lvl="0"/>
            <a:r>
              <a:rPr lang="en-US"/>
              <a:t>Click to edit subheading</a:t>
            </a:r>
          </a:p>
        </p:txBody>
      </p:sp>
      <p:cxnSp>
        <p:nvCxnSpPr>
          <p:cNvPr id="6" name="Straight Connector 5">
            <a:extLst>
              <a:ext uri="{FF2B5EF4-FFF2-40B4-BE49-F238E27FC236}">
                <a16:creationId xmlns:a16="http://schemas.microsoft.com/office/drawing/2014/main" id="{C3835871-0837-3878-20E6-7AF2F88510CF}"/>
              </a:ext>
            </a:extLst>
          </p:cNvPr>
          <p:cNvCxnSpPr>
            <a:cxnSpLocks/>
          </p:cNvCxnSpPr>
          <p:nvPr userDrawn="1"/>
        </p:nvCxnSpPr>
        <p:spPr>
          <a:xfrm>
            <a:off x="6351429" y="2415572"/>
            <a:ext cx="0" cy="353683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9FBC68D7-B058-10AE-398A-6041633F312C}"/>
              </a:ext>
            </a:extLst>
          </p:cNvPr>
          <p:cNvSpPr>
            <a:spLocks noGrp="1"/>
          </p:cNvSpPr>
          <p:nvPr>
            <p:ph type="body" sz="quarter" idx="16"/>
          </p:nvPr>
        </p:nvSpPr>
        <p:spPr>
          <a:xfrm>
            <a:off x="1529595" y="2808414"/>
            <a:ext cx="4580088" cy="3143995"/>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a:extLst>
              <a:ext uri="{FF2B5EF4-FFF2-40B4-BE49-F238E27FC236}">
                <a16:creationId xmlns:a16="http://schemas.microsoft.com/office/drawing/2014/main" id="{AAD3129F-8196-6A16-066D-AACC5E29094D}"/>
              </a:ext>
            </a:extLst>
          </p:cNvPr>
          <p:cNvSpPr>
            <a:spLocks noGrp="1"/>
          </p:cNvSpPr>
          <p:nvPr>
            <p:ph type="body" sz="quarter" idx="30"/>
          </p:nvPr>
        </p:nvSpPr>
        <p:spPr>
          <a:xfrm>
            <a:off x="6695954" y="2808414"/>
            <a:ext cx="4821819" cy="3143995"/>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23D18350-F825-10C2-D874-F1C997FB76C9}"/>
              </a:ext>
            </a:extLst>
          </p:cNvPr>
          <p:cNvSpPr>
            <a:spLocks noGrp="1"/>
          </p:cNvSpPr>
          <p:nvPr>
            <p:ph type="body" sz="quarter" idx="32" hasCustomPrompt="1"/>
          </p:nvPr>
        </p:nvSpPr>
        <p:spPr>
          <a:xfrm>
            <a:off x="1529594" y="2415572"/>
            <a:ext cx="464162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19" name="Text Placeholder 4">
            <a:extLst>
              <a:ext uri="{FF2B5EF4-FFF2-40B4-BE49-F238E27FC236}">
                <a16:creationId xmlns:a16="http://schemas.microsoft.com/office/drawing/2014/main" id="{D1D1B070-E324-5DEC-B662-709B6529A031}"/>
              </a:ext>
            </a:extLst>
          </p:cNvPr>
          <p:cNvSpPr>
            <a:spLocks noGrp="1"/>
          </p:cNvSpPr>
          <p:nvPr>
            <p:ph type="body" sz="quarter" idx="33" hasCustomPrompt="1"/>
          </p:nvPr>
        </p:nvSpPr>
        <p:spPr>
          <a:xfrm>
            <a:off x="6695954" y="2415572"/>
            <a:ext cx="4957353"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8" name="Text Placeholder 5">
            <a:extLst>
              <a:ext uri="{FF2B5EF4-FFF2-40B4-BE49-F238E27FC236}">
                <a16:creationId xmlns:a16="http://schemas.microsoft.com/office/drawing/2014/main" id="{13EB16E8-4440-77EA-B51D-99194C6C0427}"/>
              </a:ext>
            </a:extLst>
          </p:cNvPr>
          <p:cNvSpPr txBox="1">
            <a:spLocks/>
          </p:cNvSpPr>
          <p:nvPr userDrawn="1"/>
        </p:nvSpPr>
        <p:spPr>
          <a:xfrm>
            <a:off x="1500806"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0194684"/>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1591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2" name="Text Placeholder 5">
            <a:extLst>
              <a:ext uri="{FF2B5EF4-FFF2-40B4-BE49-F238E27FC236}">
                <a16:creationId xmlns:a16="http://schemas.microsoft.com/office/drawing/2014/main" id="{EF578198-14BA-FFEB-4F27-C1C1E1082C9C}"/>
              </a:ext>
            </a:extLst>
          </p:cNvPr>
          <p:cNvSpPr txBox="1">
            <a:spLocks/>
          </p:cNvSpPr>
          <p:nvPr userDrawn="1"/>
        </p:nvSpPr>
        <p:spPr>
          <a:xfrm>
            <a:off x="1500806"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588129"/>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F&amp;G_Content Title &amp; Heading Two Column Header">
    <p:spTree>
      <p:nvGrpSpPr>
        <p:cNvPr id="1" name=""/>
        <p:cNvGrpSpPr/>
        <p:nvPr/>
      </p:nvGrpSpPr>
      <p:grpSpPr>
        <a:xfrm>
          <a:off x="0" y="0"/>
          <a:ext cx="0" cy="0"/>
          <a:chOff x="0" y="0"/>
          <a:chExt cx="0" cy="0"/>
        </a:xfrm>
      </p:grpSpPr>
      <p:sp>
        <p:nvSpPr>
          <p:cNvPr id="2"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mj-ea"/>
            </a:endParaRPr>
          </a:p>
        </p:txBody>
      </p:sp>
      <p:sp>
        <p:nvSpPr>
          <p:cNvPr id="6" name="Title 5">
            <a:extLst>
              <a:ext uri="{FF2B5EF4-FFF2-40B4-BE49-F238E27FC236}">
                <a16:creationId xmlns:a16="http://schemas.microsoft.com/office/drawing/2014/main" id="{9B95D5B9-F881-A548-8A0F-224A0F2DF70A}"/>
              </a:ext>
            </a:extLst>
          </p:cNvPr>
          <p:cNvSpPr>
            <a:spLocks noGrp="1"/>
          </p:cNvSpPr>
          <p:nvPr>
            <p:ph type="title"/>
          </p:nvPr>
        </p:nvSpPr>
        <p:spPr/>
        <p:txBody>
          <a:bodyPr/>
          <a:lstStyle/>
          <a:p>
            <a:r>
              <a:rPr lang="en-US"/>
              <a:t>Click to edit Master title style</a:t>
            </a:r>
          </a:p>
        </p:txBody>
      </p:sp>
      <p:sp>
        <p:nvSpPr>
          <p:cNvPr id="11" name="Text Placeholder 4">
            <a:extLst>
              <a:ext uri="{FF2B5EF4-FFF2-40B4-BE49-F238E27FC236}">
                <a16:creationId xmlns:a16="http://schemas.microsoft.com/office/drawing/2014/main" id="{08DB5B23-636E-FFDE-73B3-79AE216393ED}"/>
              </a:ext>
            </a:extLst>
          </p:cNvPr>
          <p:cNvSpPr>
            <a:spLocks noGrp="1"/>
          </p:cNvSpPr>
          <p:nvPr>
            <p:ph type="body" sz="quarter" idx="25" hasCustomPrompt="1"/>
          </p:nvPr>
        </p:nvSpPr>
        <p:spPr>
          <a:xfrm>
            <a:off x="1047113" y="1581913"/>
            <a:ext cx="10092866" cy="728002"/>
          </a:xfrm>
        </p:spPr>
        <p:txBody>
          <a:bodyPr>
            <a:normAutofit/>
          </a:bodyPr>
          <a:lstStyle>
            <a:lvl1pPr>
              <a:defRPr sz="2000">
                <a:solidFill>
                  <a:srgbClr val="57585A"/>
                </a:solidFill>
              </a:defRPr>
            </a:lvl1pPr>
          </a:lstStyle>
          <a:p>
            <a:pPr lvl="0"/>
            <a:r>
              <a:rPr lang="en-US"/>
              <a:t>Click to edit subheading</a:t>
            </a:r>
          </a:p>
        </p:txBody>
      </p:sp>
      <p:sp>
        <p:nvSpPr>
          <p:cNvPr id="5" name="Slide Number Placeholder 8">
            <a:extLst>
              <a:ext uri="{FF2B5EF4-FFF2-40B4-BE49-F238E27FC236}">
                <a16:creationId xmlns:a16="http://schemas.microsoft.com/office/drawing/2014/main" id="{9681E827-A5DE-03B8-D163-7F4ADBB569A7}"/>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7" name="Text Placeholder 6">
            <a:extLst>
              <a:ext uri="{FF2B5EF4-FFF2-40B4-BE49-F238E27FC236}">
                <a16:creationId xmlns:a16="http://schemas.microsoft.com/office/drawing/2014/main" id="{CFE7ABF8-A685-F7FB-7828-C58A0C35FC71}"/>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cxnSp>
        <p:nvCxnSpPr>
          <p:cNvPr id="4" name="Straight Connector 3">
            <a:extLst>
              <a:ext uri="{FF2B5EF4-FFF2-40B4-BE49-F238E27FC236}">
                <a16:creationId xmlns:a16="http://schemas.microsoft.com/office/drawing/2014/main" id="{9690C40B-3372-989B-B5E1-662B01B698F3}"/>
              </a:ext>
            </a:extLst>
          </p:cNvPr>
          <p:cNvCxnSpPr>
            <a:cxnSpLocks/>
          </p:cNvCxnSpPr>
          <p:nvPr userDrawn="1"/>
        </p:nvCxnSpPr>
        <p:spPr>
          <a:xfrm>
            <a:off x="5876443" y="2474417"/>
            <a:ext cx="0" cy="347389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E38CB095-073F-823F-536E-82C972CD4236}"/>
              </a:ext>
            </a:extLst>
          </p:cNvPr>
          <p:cNvSpPr>
            <a:spLocks noGrp="1"/>
          </p:cNvSpPr>
          <p:nvPr>
            <p:ph type="body" sz="quarter" idx="16"/>
          </p:nvPr>
        </p:nvSpPr>
        <p:spPr>
          <a:xfrm>
            <a:off x="1047114" y="2867260"/>
            <a:ext cx="4580088" cy="308105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F4E62258-CE41-A341-D20B-33E4AA0DD617}"/>
              </a:ext>
            </a:extLst>
          </p:cNvPr>
          <p:cNvSpPr>
            <a:spLocks noGrp="1"/>
          </p:cNvSpPr>
          <p:nvPr>
            <p:ph type="body" sz="quarter" idx="30"/>
          </p:nvPr>
        </p:nvSpPr>
        <p:spPr>
          <a:xfrm>
            <a:off x="6220968" y="2867259"/>
            <a:ext cx="4821819" cy="3081055"/>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8474D98-CCA3-8660-0B68-0780FED7309C}"/>
              </a:ext>
            </a:extLst>
          </p:cNvPr>
          <p:cNvSpPr>
            <a:spLocks noGrp="1"/>
          </p:cNvSpPr>
          <p:nvPr>
            <p:ph type="body" sz="quarter" idx="32" hasCustomPrompt="1"/>
          </p:nvPr>
        </p:nvSpPr>
        <p:spPr>
          <a:xfrm>
            <a:off x="1047113" y="2474417"/>
            <a:ext cx="464162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13" name="Text Placeholder 4">
            <a:extLst>
              <a:ext uri="{FF2B5EF4-FFF2-40B4-BE49-F238E27FC236}">
                <a16:creationId xmlns:a16="http://schemas.microsoft.com/office/drawing/2014/main" id="{5AC836C1-9D61-7BEA-8B36-18D70B26AFB5}"/>
              </a:ext>
            </a:extLst>
          </p:cNvPr>
          <p:cNvSpPr>
            <a:spLocks noGrp="1"/>
          </p:cNvSpPr>
          <p:nvPr>
            <p:ph type="body" sz="quarter" idx="33" hasCustomPrompt="1"/>
          </p:nvPr>
        </p:nvSpPr>
        <p:spPr>
          <a:xfrm>
            <a:off x="6220968" y="2474417"/>
            <a:ext cx="4957353"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14" name="Text Placeholder 5">
            <a:extLst>
              <a:ext uri="{FF2B5EF4-FFF2-40B4-BE49-F238E27FC236}">
                <a16:creationId xmlns:a16="http://schemas.microsoft.com/office/drawing/2014/main" id="{C97FD7C6-FE79-E8F8-0D11-7414DFD7832F}"/>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91649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F&amp;G_Content Title only">
    <p:spTree>
      <p:nvGrpSpPr>
        <p:cNvPr id="1" name=""/>
        <p:cNvGrpSpPr/>
        <p:nvPr/>
      </p:nvGrpSpPr>
      <p:grpSpPr>
        <a:xfrm>
          <a:off x="0" y="0"/>
          <a:ext cx="0" cy="0"/>
          <a:chOff x="0" y="0"/>
          <a:chExt cx="0" cy="0"/>
        </a:xfrm>
      </p:grpSpPr>
      <p:sp>
        <p:nvSpPr>
          <p:cNvPr id="2"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mj-ea"/>
            </a:endParaRPr>
          </a:p>
        </p:txBody>
      </p:sp>
      <p:sp>
        <p:nvSpPr>
          <p:cNvPr id="5" name="Title 4">
            <a:extLst>
              <a:ext uri="{FF2B5EF4-FFF2-40B4-BE49-F238E27FC236}">
                <a16:creationId xmlns:a16="http://schemas.microsoft.com/office/drawing/2014/main" id="{BBDF1EEE-82EB-0A4A-9F68-554E9E4A4C3C}"/>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4540B867-0D42-39DE-5394-64829601401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B293A69-BD6E-513C-EF90-E5E357DBADDF}"/>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3" name="Text Placeholder 5">
            <a:extLst>
              <a:ext uri="{FF2B5EF4-FFF2-40B4-BE49-F238E27FC236}">
                <a16:creationId xmlns:a16="http://schemas.microsoft.com/office/drawing/2014/main" id="{F65D75CC-9987-3F06-7DEA-CBE2FFD3945A}"/>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26252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 Column 2 subheading">
    <p:spTree>
      <p:nvGrpSpPr>
        <p:cNvPr id="1" name=""/>
        <p:cNvGrpSpPr/>
        <p:nvPr/>
      </p:nvGrpSpPr>
      <p:grpSpPr>
        <a:xfrm>
          <a:off x="0" y="0"/>
          <a:ext cx="0" cy="0"/>
          <a:chOff x="0" y="0"/>
          <a:chExt cx="0" cy="0"/>
        </a:xfrm>
      </p:grpSpPr>
      <p:sp>
        <p:nvSpPr>
          <p:cNvPr id="2"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34" charset="0"/>
              <a:ea typeface="+mj-ea"/>
            </a:endParaRPr>
          </a:p>
        </p:txBody>
      </p:sp>
      <p:sp>
        <p:nvSpPr>
          <p:cNvPr id="3" name="Title 2">
            <a:extLst>
              <a:ext uri="{FF2B5EF4-FFF2-40B4-BE49-F238E27FC236}">
                <a16:creationId xmlns:a16="http://schemas.microsoft.com/office/drawing/2014/main" id="{32C65E04-9F7D-5B4B-960D-25402ACD635F}"/>
              </a:ext>
            </a:extLst>
          </p:cNvPr>
          <p:cNvSpPr>
            <a:spLocks noGrp="1"/>
          </p:cNvSpPr>
          <p:nvPr>
            <p:ph type="title"/>
          </p:nvPr>
        </p:nvSpPr>
        <p:spPr>
          <a:xfrm>
            <a:off x="1033873" y="930330"/>
            <a:ext cx="10427738" cy="457200"/>
          </a:xfrm>
        </p:spPr>
        <p:txBody>
          <a:bodyPr/>
          <a:lstStyle/>
          <a:p>
            <a:r>
              <a:rPr lang="en-US"/>
              <a:t>Click to edit Master title style</a:t>
            </a:r>
          </a:p>
        </p:txBody>
      </p:sp>
      <p:sp>
        <p:nvSpPr>
          <p:cNvPr id="8" name="Content Placeholder 5">
            <a:extLst>
              <a:ext uri="{FF2B5EF4-FFF2-40B4-BE49-F238E27FC236}">
                <a16:creationId xmlns:a16="http://schemas.microsoft.com/office/drawing/2014/main" id="{E2DF24C7-322F-761F-EA5E-38592E96D79B}"/>
              </a:ext>
            </a:extLst>
          </p:cNvPr>
          <p:cNvSpPr>
            <a:spLocks noGrp="1"/>
          </p:cNvSpPr>
          <p:nvPr>
            <p:ph sz="quarter" idx="30" hasCustomPrompt="1"/>
          </p:nvPr>
        </p:nvSpPr>
        <p:spPr>
          <a:xfrm>
            <a:off x="1033873" y="2465039"/>
            <a:ext cx="4641627" cy="2740854"/>
          </a:xfrm>
        </p:spPr>
        <p:txBody>
          <a:bodyPr>
            <a:normAutofit/>
          </a:bodyPr>
          <a:lstStyle>
            <a:lvl1pPr>
              <a:spcBef>
                <a:spcPts val="500"/>
              </a:spcBef>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a:defRPr sz="1400"/>
            </a:lvl4pPr>
            <a:lvl5pPr>
              <a:defRPr sz="1400"/>
            </a:lvl5pPr>
          </a:lstStyle>
          <a:p>
            <a:pPr lvl="0"/>
            <a:r>
              <a:rPr lang="en-US"/>
              <a:t>First Level</a:t>
            </a:r>
          </a:p>
          <a:p>
            <a:pPr lvl="1"/>
            <a:r>
              <a:rPr lang="en-US"/>
              <a:t>Second level</a:t>
            </a:r>
          </a:p>
          <a:p>
            <a:pPr lvl="2"/>
            <a:r>
              <a:rPr lang="en-US"/>
              <a:t>Third level</a:t>
            </a:r>
          </a:p>
        </p:txBody>
      </p:sp>
      <p:sp>
        <p:nvSpPr>
          <p:cNvPr id="10" name="Content Placeholder 5">
            <a:extLst>
              <a:ext uri="{FF2B5EF4-FFF2-40B4-BE49-F238E27FC236}">
                <a16:creationId xmlns:a16="http://schemas.microsoft.com/office/drawing/2014/main" id="{6074B665-7193-0750-B7FB-BA68D9DAA746}"/>
              </a:ext>
            </a:extLst>
          </p:cNvPr>
          <p:cNvSpPr>
            <a:spLocks noGrp="1"/>
          </p:cNvSpPr>
          <p:nvPr>
            <p:ph sz="quarter" idx="31" hasCustomPrompt="1"/>
          </p:nvPr>
        </p:nvSpPr>
        <p:spPr>
          <a:xfrm>
            <a:off x="6420409" y="2465039"/>
            <a:ext cx="5273533" cy="2740854"/>
          </a:xfrm>
        </p:spPr>
        <p:txBody>
          <a:bodyPr>
            <a:normAutofit/>
          </a:bodyPr>
          <a:lstStyle>
            <a:lvl1pPr>
              <a:spcBef>
                <a:spcPts val="500"/>
              </a:spcBef>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a:defRPr sz="1400"/>
            </a:lvl4pPr>
            <a:lvl5pPr>
              <a:defRPr sz="1400"/>
            </a:lvl5pPr>
          </a:lstStyle>
          <a:p>
            <a:pPr lvl="0"/>
            <a:r>
              <a:rPr lang="en-US"/>
              <a:t>First Level</a:t>
            </a:r>
          </a:p>
          <a:p>
            <a:pPr lvl="1"/>
            <a:r>
              <a:rPr lang="en-US"/>
              <a:t>Second level</a:t>
            </a:r>
          </a:p>
          <a:p>
            <a:pPr lvl="2"/>
            <a:r>
              <a:rPr lang="en-US"/>
              <a:t>Third level</a:t>
            </a:r>
          </a:p>
        </p:txBody>
      </p:sp>
      <p:sp>
        <p:nvSpPr>
          <p:cNvPr id="13" name="Text Placeholder 4">
            <a:extLst>
              <a:ext uri="{FF2B5EF4-FFF2-40B4-BE49-F238E27FC236}">
                <a16:creationId xmlns:a16="http://schemas.microsoft.com/office/drawing/2014/main" id="{2338DFF8-143C-CE64-7664-BD464482CDCA}"/>
              </a:ext>
            </a:extLst>
          </p:cNvPr>
          <p:cNvSpPr>
            <a:spLocks noGrp="1"/>
          </p:cNvSpPr>
          <p:nvPr>
            <p:ph type="body" sz="quarter" idx="32" hasCustomPrompt="1"/>
          </p:nvPr>
        </p:nvSpPr>
        <p:spPr>
          <a:xfrm>
            <a:off x="1033873" y="2023079"/>
            <a:ext cx="464162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14" name="Text Placeholder 4">
            <a:extLst>
              <a:ext uri="{FF2B5EF4-FFF2-40B4-BE49-F238E27FC236}">
                <a16:creationId xmlns:a16="http://schemas.microsoft.com/office/drawing/2014/main" id="{F0AC99ED-B791-8D19-FEFF-92458389A1D1}"/>
              </a:ext>
            </a:extLst>
          </p:cNvPr>
          <p:cNvSpPr>
            <a:spLocks noGrp="1"/>
          </p:cNvSpPr>
          <p:nvPr>
            <p:ph type="body" sz="quarter" idx="33" hasCustomPrompt="1"/>
          </p:nvPr>
        </p:nvSpPr>
        <p:spPr>
          <a:xfrm>
            <a:off x="6420409" y="2023079"/>
            <a:ext cx="5273533"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cxnSp>
        <p:nvCxnSpPr>
          <p:cNvPr id="17" name="Straight Connector 16">
            <a:extLst>
              <a:ext uri="{FF2B5EF4-FFF2-40B4-BE49-F238E27FC236}">
                <a16:creationId xmlns:a16="http://schemas.microsoft.com/office/drawing/2014/main" id="{EC2B16A4-B843-B1FC-225C-647A34ADA68B}"/>
              </a:ext>
            </a:extLst>
          </p:cNvPr>
          <p:cNvCxnSpPr>
            <a:cxnSpLocks/>
          </p:cNvCxnSpPr>
          <p:nvPr userDrawn="1"/>
        </p:nvCxnSpPr>
        <p:spPr>
          <a:xfrm>
            <a:off x="6058073" y="2023079"/>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A27294C0-EFCD-EDDF-8925-FF338889C00E}"/>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1" name="Text Placeholder 6">
            <a:extLst>
              <a:ext uri="{FF2B5EF4-FFF2-40B4-BE49-F238E27FC236}">
                <a16:creationId xmlns:a16="http://schemas.microsoft.com/office/drawing/2014/main" id="{AE96369F-FAF0-0697-A024-63735A525573}"/>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4" name="Text Placeholder 5">
            <a:extLst>
              <a:ext uri="{FF2B5EF4-FFF2-40B4-BE49-F238E27FC236}">
                <a16:creationId xmlns:a16="http://schemas.microsoft.com/office/drawing/2014/main" id="{98EADF67-7958-5235-761D-A2C6B0B299FD}"/>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57454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648">
          <p15:clr>
            <a:srgbClr val="FBAE40"/>
          </p15:clr>
        </p15:guide>
        <p15:guide id="4" orient="horz" pos="816">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Column with call out left s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BDE6D6-9415-C0CC-A71C-D4813D136382}"/>
              </a:ext>
            </a:extLst>
          </p:cNvPr>
          <p:cNvSpPr/>
          <p:nvPr userDrawn="1"/>
        </p:nvSpPr>
        <p:spPr>
          <a:xfrm>
            <a:off x="0" y="0"/>
            <a:ext cx="5297864" cy="6858000"/>
          </a:xfrm>
          <a:prstGeom prst="rect">
            <a:avLst/>
          </a:prstGeom>
          <a:gradFill flip="none" rotWithShape="1">
            <a:gsLst>
              <a:gs pos="0">
                <a:srgbClr val="754C96"/>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 not remove" hidden="1"/>
          <p:cNvSpPr/>
          <p:nvPr userDrawn="1">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4D4D4F"/>
              </a:solidFill>
              <a:ea typeface="+mj-ea"/>
            </a:endParaRPr>
          </a:p>
        </p:txBody>
      </p:sp>
      <p:sp>
        <p:nvSpPr>
          <p:cNvPr id="17" name="Text Placeholder 15">
            <a:extLst>
              <a:ext uri="{FF2B5EF4-FFF2-40B4-BE49-F238E27FC236}">
                <a16:creationId xmlns:a16="http://schemas.microsoft.com/office/drawing/2014/main" id="{D8E61226-41E0-1B4C-F9F4-96D528F9934E}"/>
              </a:ext>
            </a:extLst>
          </p:cNvPr>
          <p:cNvSpPr>
            <a:spLocks noGrp="1"/>
          </p:cNvSpPr>
          <p:nvPr>
            <p:ph type="body" sz="quarter" idx="13"/>
          </p:nvPr>
        </p:nvSpPr>
        <p:spPr>
          <a:xfrm>
            <a:off x="5906221" y="535709"/>
            <a:ext cx="4756583" cy="1514763"/>
          </a:xfrm>
        </p:spPr>
        <p:txBody>
          <a:bodyPr anchor="b">
            <a:noAutofit/>
          </a:bodyPr>
          <a:lstStyle>
            <a:lvl1pPr>
              <a:lnSpc>
                <a:spcPct val="90000"/>
              </a:lnSpc>
              <a:spcBef>
                <a:spcPts val="0"/>
              </a:spcBef>
              <a:spcAft>
                <a:spcPts val="0"/>
              </a:spcAft>
              <a:defRPr sz="3600" b="1" i="0">
                <a:solidFill>
                  <a:srgbClr val="582C83"/>
                </a:solidFill>
                <a:latin typeface="Arial" panose="020B0604020202020204" pitchFamily="34" charset="0"/>
                <a:cs typeface="Arial" panose="020B0604020202020204" pitchFamily="34" charset="0"/>
              </a:defRPr>
            </a:lvl1pPr>
            <a:lvl2pPr>
              <a:defRPr sz="3600" b="1" i="0">
                <a:solidFill>
                  <a:srgbClr val="582C83"/>
                </a:solidFill>
                <a:latin typeface="Arial" panose="020B0604020202020204" pitchFamily="34" charset="0"/>
                <a:cs typeface="Arial" panose="020B0604020202020204" pitchFamily="34" charset="0"/>
              </a:defRPr>
            </a:lvl2pPr>
            <a:lvl3pPr>
              <a:defRPr sz="3600" b="1" i="0">
                <a:solidFill>
                  <a:srgbClr val="582C83"/>
                </a:solidFill>
                <a:latin typeface="Arial" panose="020B0604020202020204" pitchFamily="34" charset="0"/>
                <a:cs typeface="Arial" panose="020B0604020202020204" pitchFamily="34" charset="0"/>
              </a:defRPr>
            </a:lvl3pPr>
            <a:lvl4pPr>
              <a:defRPr sz="3600" b="1" i="0">
                <a:solidFill>
                  <a:srgbClr val="582C83"/>
                </a:solidFill>
                <a:latin typeface="Arial" panose="020B0604020202020204" pitchFamily="34" charset="0"/>
                <a:cs typeface="Arial" panose="020B0604020202020204" pitchFamily="34" charset="0"/>
              </a:defRPr>
            </a:lvl4pPr>
            <a:lvl5pPr>
              <a:defRPr sz="3600" b="1" i="0">
                <a:solidFill>
                  <a:srgbClr val="582C83"/>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22">
            <a:extLst>
              <a:ext uri="{FF2B5EF4-FFF2-40B4-BE49-F238E27FC236}">
                <a16:creationId xmlns:a16="http://schemas.microsoft.com/office/drawing/2014/main" id="{60E11CFC-7C66-F820-4849-B336E61FD72C}"/>
              </a:ext>
            </a:extLst>
          </p:cNvPr>
          <p:cNvSpPr>
            <a:spLocks noGrp="1"/>
          </p:cNvSpPr>
          <p:nvPr>
            <p:ph type="body" sz="quarter" idx="14"/>
          </p:nvPr>
        </p:nvSpPr>
        <p:spPr>
          <a:xfrm>
            <a:off x="5906221" y="2414018"/>
            <a:ext cx="4812002" cy="3350174"/>
          </a:xfrm>
        </p:spPr>
        <p:txBody>
          <a:bodyPr>
            <a:normAutofit/>
          </a:bodyPr>
          <a:lstStyle>
            <a:lvl1pPr>
              <a:defRPr sz="1400">
                <a:solidFill>
                  <a:srgbClr val="57585A"/>
                </a:solidFill>
              </a:defRPr>
            </a:lvl1pPr>
            <a:lvl2pPr>
              <a:defRPr sz="1400">
                <a:solidFill>
                  <a:srgbClr val="4D4D4F"/>
                </a:solidFill>
              </a:defRPr>
            </a:lvl2pPr>
            <a:lvl3pPr>
              <a:defRPr sz="1400">
                <a:solidFill>
                  <a:srgbClr val="4D4D4F"/>
                </a:solidFill>
              </a:defRPr>
            </a:lvl3pPr>
            <a:lvl4pPr>
              <a:defRPr sz="1400">
                <a:solidFill>
                  <a:srgbClr val="4D4D4F"/>
                </a:solidFill>
              </a:defRPr>
            </a:lvl4pPr>
            <a:lvl5pPr>
              <a:defRPr sz="1400">
                <a:solidFill>
                  <a:srgbClr val="4D4D4F"/>
                </a:solidFill>
              </a:defRPr>
            </a:lvl5pPr>
          </a:lstStyle>
          <a:p>
            <a:pPr lvl="0"/>
            <a:r>
              <a:rPr lang="en-US"/>
              <a:t>Click to edit Master text styles</a:t>
            </a:r>
          </a:p>
        </p:txBody>
      </p:sp>
      <p:sp>
        <p:nvSpPr>
          <p:cNvPr id="18" name="Slide Number Placeholder 8">
            <a:extLst>
              <a:ext uri="{FF2B5EF4-FFF2-40B4-BE49-F238E27FC236}">
                <a16:creationId xmlns:a16="http://schemas.microsoft.com/office/drawing/2014/main" id="{330BE041-1C56-70EE-A670-708AF44E98AB}"/>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pic>
        <p:nvPicPr>
          <p:cNvPr id="5" name="Picture 4" descr="Logo&#10;&#10;Description automatically generated">
            <a:extLst>
              <a:ext uri="{FF2B5EF4-FFF2-40B4-BE49-F238E27FC236}">
                <a16:creationId xmlns:a16="http://schemas.microsoft.com/office/drawing/2014/main" id="{D87A50A2-9243-C310-13A1-A7889F0E9A8F}"/>
              </a:ext>
            </a:extLst>
          </p:cNvPr>
          <p:cNvPicPr>
            <a:picLocks noChangeAspect="1"/>
          </p:cNvPicPr>
          <p:nvPr userDrawn="1"/>
        </p:nvPicPr>
        <p:blipFill rotWithShape="1">
          <a:blip r:embed="rId3"/>
          <a:srcRect r="9228" b="19276"/>
          <a:stretch/>
        </p:blipFill>
        <p:spPr>
          <a:xfrm>
            <a:off x="187155" y="125442"/>
            <a:ext cx="652803" cy="475185"/>
          </a:xfrm>
          <a:prstGeom prst="rect">
            <a:avLst/>
          </a:prstGeom>
        </p:spPr>
      </p:pic>
      <p:sp>
        <p:nvSpPr>
          <p:cNvPr id="8" name="Text Placeholder 6">
            <a:extLst>
              <a:ext uri="{FF2B5EF4-FFF2-40B4-BE49-F238E27FC236}">
                <a16:creationId xmlns:a16="http://schemas.microsoft.com/office/drawing/2014/main" id="{A8C31C56-3346-6E24-340C-CBD1C59FB3EF}"/>
              </a:ext>
            </a:extLst>
          </p:cNvPr>
          <p:cNvSpPr>
            <a:spLocks noGrp="1"/>
          </p:cNvSpPr>
          <p:nvPr>
            <p:ph type="body" sz="quarter" idx="38" hasCustomPrompt="1"/>
          </p:nvPr>
        </p:nvSpPr>
        <p:spPr>
          <a:xfrm>
            <a:off x="685800" y="6248400"/>
            <a:ext cx="4689835" cy="143256"/>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2" name="Text Placeholder 5">
            <a:extLst>
              <a:ext uri="{FF2B5EF4-FFF2-40B4-BE49-F238E27FC236}">
                <a16:creationId xmlns:a16="http://schemas.microsoft.com/office/drawing/2014/main" id="{CE3C92C1-1F49-464D-65BB-17D6ECA8BE99}"/>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804720"/>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sclosure Slide">
    <p:spTree>
      <p:nvGrpSpPr>
        <p:cNvPr id="1" name=""/>
        <p:cNvGrpSpPr/>
        <p:nvPr/>
      </p:nvGrpSpPr>
      <p:grpSpPr>
        <a:xfrm>
          <a:off x="0" y="0"/>
          <a:ext cx="0" cy="0"/>
          <a:chOff x="0" y="0"/>
          <a:chExt cx="0" cy="0"/>
        </a:xfrm>
      </p:grpSpPr>
      <p:sp>
        <p:nvSpPr>
          <p:cNvPr id="8"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rtlCol="0" anchor="ctr" anchorCtr="0" compatLnSpc="1">
            <a:prstTxWarp prst="textNoShape">
              <a:avLst/>
            </a:prstTxWarp>
          </a:bodyPr>
          <a:lstStyle/>
          <a:p>
            <a:pPr marL="0" marR="0" indent="0" algn="ctr" defTabSz="514350" rtl="0" eaLnBrk="1" fontAlgn="base" latinLnBrk="0" hangingPunct="1">
              <a:lnSpc>
                <a:spcPct val="100000"/>
              </a:lnSpc>
              <a:spcBef>
                <a:spcPct val="0"/>
              </a:spcBef>
              <a:spcAft>
                <a:spcPct val="0"/>
              </a:spcAft>
              <a:buClrTx/>
              <a:buSzTx/>
              <a:buFontTx/>
              <a:buNone/>
              <a:tabLst/>
            </a:pPr>
            <a:endParaRPr kumimoji="0" lang="en-US" sz="788" b="0" i="0" u="none" strike="noStrike" cap="none" normalizeH="0" baseline="0">
              <a:ln>
                <a:noFill/>
              </a:ln>
              <a:solidFill>
                <a:schemeClr val="tx1"/>
              </a:solidFill>
              <a:effectLst/>
              <a:latin typeface="Arial" pitchFamily="34" charset="0"/>
              <a:ea typeface="+mj-ea"/>
            </a:endParaRPr>
          </a:p>
        </p:txBody>
      </p:sp>
      <p:sp>
        <p:nvSpPr>
          <p:cNvPr id="4" name="TextBox 3">
            <a:extLst>
              <a:ext uri="{FF2B5EF4-FFF2-40B4-BE49-F238E27FC236}">
                <a16:creationId xmlns:a16="http://schemas.microsoft.com/office/drawing/2014/main" id="{62BC18C0-E8C2-F7DD-1FE4-C1A51D2A39C7}"/>
              </a:ext>
            </a:extLst>
          </p:cNvPr>
          <p:cNvSpPr txBox="1"/>
          <p:nvPr userDrawn="1"/>
        </p:nvSpPr>
        <p:spPr>
          <a:xfrm>
            <a:off x="1020378" y="800475"/>
            <a:ext cx="6823762" cy="246221"/>
          </a:xfrm>
          <a:prstGeom prst="rect">
            <a:avLst/>
          </a:prstGeom>
          <a:noFill/>
        </p:spPr>
        <p:txBody>
          <a:bodyPr wrap="square" lIns="0" tIns="0" rIns="0" bIns="0" rtlCol="0">
            <a:spAutoFit/>
          </a:bodyPr>
          <a:lstStyle/>
          <a:p>
            <a:r>
              <a:rPr lang="en-US" sz="1600" b="1" i="0" cap="all" baseline="0">
                <a:solidFill>
                  <a:srgbClr val="582C83"/>
                </a:solidFill>
                <a:latin typeface="Arial" panose="020B0604020202020204" pitchFamily="34" charset="0"/>
                <a:cs typeface="Arial" panose="020B0604020202020204" pitchFamily="34" charset="0"/>
              </a:rPr>
              <a:t>Disclosures</a:t>
            </a:r>
          </a:p>
        </p:txBody>
      </p:sp>
      <p:sp>
        <p:nvSpPr>
          <p:cNvPr id="5" name="Text Placeholder 3">
            <a:extLst>
              <a:ext uri="{FF2B5EF4-FFF2-40B4-BE49-F238E27FC236}">
                <a16:creationId xmlns:a16="http://schemas.microsoft.com/office/drawing/2014/main" id="{675134F3-7821-9D33-AD98-D59648EAFE5F}"/>
              </a:ext>
            </a:extLst>
          </p:cNvPr>
          <p:cNvSpPr>
            <a:spLocks noGrp="1"/>
          </p:cNvSpPr>
          <p:nvPr>
            <p:ph type="body" sz="quarter" idx="10"/>
          </p:nvPr>
        </p:nvSpPr>
        <p:spPr>
          <a:xfrm>
            <a:off x="1020378" y="1180655"/>
            <a:ext cx="10853283" cy="5026209"/>
          </a:xfrm>
          <a:prstGeom prst="rect">
            <a:avLst/>
          </a:prstGeom>
        </p:spPr>
        <p:txBody>
          <a:bodyPr lIns="0" tIns="0" rIns="0" bIns="0"/>
          <a:lstStyle>
            <a:lvl1pPr marL="0" indent="0">
              <a:buFontTx/>
              <a:buNone/>
              <a:defRPr sz="1100" b="0" i="0">
                <a:solidFill>
                  <a:srgbClr val="57585A"/>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pic>
        <p:nvPicPr>
          <p:cNvPr id="11" name="Picture 10" descr="Logo&#10;&#10;Description automatically generated">
            <a:extLst>
              <a:ext uri="{FF2B5EF4-FFF2-40B4-BE49-F238E27FC236}">
                <a16:creationId xmlns:a16="http://schemas.microsoft.com/office/drawing/2014/main" id="{0330B877-D183-F72D-5030-67629B0677BF}"/>
              </a:ext>
            </a:extLst>
          </p:cNvPr>
          <p:cNvPicPr>
            <a:picLocks noChangeAspect="1"/>
          </p:cNvPicPr>
          <p:nvPr userDrawn="1"/>
        </p:nvPicPr>
        <p:blipFill rotWithShape="1">
          <a:blip r:embed="rId3"/>
          <a:srcRect b="23095"/>
          <a:stretch/>
        </p:blipFill>
        <p:spPr>
          <a:xfrm>
            <a:off x="135914" y="73191"/>
            <a:ext cx="696793" cy="535871"/>
          </a:xfrm>
          <a:prstGeom prst="rect">
            <a:avLst/>
          </a:prstGeom>
        </p:spPr>
      </p:pic>
      <p:sp>
        <p:nvSpPr>
          <p:cNvPr id="12" name="Slide Number Placeholder 8">
            <a:extLst>
              <a:ext uri="{FF2B5EF4-FFF2-40B4-BE49-F238E27FC236}">
                <a16:creationId xmlns:a16="http://schemas.microsoft.com/office/drawing/2014/main" id="{2DFE308E-4A4D-22E8-2DEF-0435DB865EBC}"/>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2" name="Text Placeholder 5">
            <a:extLst>
              <a:ext uri="{FF2B5EF4-FFF2-40B4-BE49-F238E27FC236}">
                <a16:creationId xmlns:a16="http://schemas.microsoft.com/office/drawing/2014/main" id="{34EC744F-F1D1-B488-B3B2-53C17B39B8CE}"/>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7900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868705D-D306-3044-AB3E-9550C37B4F1E}"/>
              </a:ext>
            </a:extLst>
          </p:cNvPr>
          <p:cNvSpPr>
            <a:spLocks noGrp="1"/>
          </p:cNvSpPr>
          <p:nvPr>
            <p:ph type="pic" sz="quarter" idx="10"/>
          </p:nvPr>
        </p:nvSpPr>
        <p:spPr>
          <a:xfrm>
            <a:off x="1349727" y="2888457"/>
            <a:ext cx="345371" cy="323056"/>
          </a:xfrm>
          <a:solidFill>
            <a:schemeClr val="accent1">
              <a:lumMod val="20000"/>
              <a:lumOff val="80000"/>
            </a:schemeClr>
          </a:solidFill>
        </p:spPr>
        <p:txBody>
          <a:bodyPr anchor="ctr"/>
          <a:lstStyle>
            <a:lvl1pPr algn="ctr">
              <a:defRPr sz="600" b="0" i="0">
                <a:latin typeface="Lato Light" panose="020F0302020204030203" pitchFamily="34" charset="77"/>
              </a:defRPr>
            </a:lvl1pPr>
          </a:lstStyle>
          <a:p>
            <a:endParaRPr lang="en-SV"/>
          </a:p>
        </p:txBody>
      </p:sp>
      <p:sp>
        <p:nvSpPr>
          <p:cNvPr id="8" name="Picture Placeholder 6">
            <a:extLst>
              <a:ext uri="{FF2B5EF4-FFF2-40B4-BE49-F238E27FC236}">
                <a16:creationId xmlns:a16="http://schemas.microsoft.com/office/drawing/2014/main" id="{592C6AA0-D312-F948-810E-C69B2B694E0E}"/>
              </a:ext>
            </a:extLst>
          </p:cNvPr>
          <p:cNvSpPr>
            <a:spLocks noGrp="1"/>
          </p:cNvSpPr>
          <p:nvPr>
            <p:ph type="pic" sz="quarter" idx="11"/>
          </p:nvPr>
        </p:nvSpPr>
        <p:spPr>
          <a:xfrm>
            <a:off x="3959792" y="3713647"/>
            <a:ext cx="345371" cy="323056"/>
          </a:xfrm>
          <a:solidFill>
            <a:schemeClr val="accent2">
              <a:lumMod val="20000"/>
              <a:lumOff val="80000"/>
            </a:schemeClr>
          </a:solidFill>
        </p:spPr>
        <p:txBody>
          <a:bodyPr anchor="ctr"/>
          <a:lstStyle>
            <a:lvl1pPr algn="ctr">
              <a:defRPr sz="600" b="0" i="0">
                <a:latin typeface="Lato Light" panose="020F0302020204030203" pitchFamily="34" charset="77"/>
              </a:defRPr>
            </a:lvl1pPr>
          </a:lstStyle>
          <a:p>
            <a:endParaRPr lang="en-SV"/>
          </a:p>
        </p:txBody>
      </p:sp>
      <p:sp>
        <p:nvSpPr>
          <p:cNvPr id="9" name="Picture Placeholder 6">
            <a:extLst>
              <a:ext uri="{FF2B5EF4-FFF2-40B4-BE49-F238E27FC236}">
                <a16:creationId xmlns:a16="http://schemas.microsoft.com/office/drawing/2014/main" id="{88A7E03B-C183-C14E-B0EC-E46E29C59458}"/>
              </a:ext>
            </a:extLst>
          </p:cNvPr>
          <p:cNvSpPr>
            <a:spLocks noGrp="1"/>
          </p:cNvSpPr>
          <p:nvPr>
            <p:ph type="pic" sz="quarter" idx="12"/>
          </p:nvPr>
        </p:nvSpPr>
        <p:spPr>
          <a:xfrm>
            <a:off x="5220208" y="4594594"/>
            <a:ext cx="345371" cy="323056"/>
          </a:xfrm>
          <a:solidFill>
            <a:schemeClr val="accent3">
              <a:lumMod val="20000"/>
              <a:lumOff val="80000"/>
            </a:schemeClr>
          </a:solidFill>
        </p:spPr>
        <p:txBody>
          <a:bodyPr anchor="ctr"/>
          <a:lstStyle>
            <a:lvl1pPr algn="ctr">
              <a:defRPr sz="600" b="0" i="0">
                <a:latin typeface="Lato Light" panose="020F0302020204030203" pitchFamily="34" charset="77"/>
              </a:defRPr>
            </a:lvl1pPr>
          </a:lstStyle>
          <a:p>
            <a:endParaRPr lang="en-SV"/>
          </a:p>
        </p:txBody>
      </p:sp>
      <p:sp>
        <p:nvSpPr>
          <p:cNvPr id="10" name="Picture Placeholder 6">
            <a:extLst>
              <a:ext uri="{FF2B5EF4-FFF2-40B4-BE49-F238E27FC236}">
                <a16:creationId xmlns:a16="http://schemas.microsoft.com/office/drawing/2014/main" id="{58901E7A-AF26-CA4A-A3BC-A89E9216B308}"/>
              </a:ext>
            </a:extLst>
          </p:cNvPr>
          <p:cNvSpPr>
            <a:spLocks noGrp="1"/>
          </p:cNvSpPr>
          <p:nvPr>
            <p:ph type="pic" sz="quarter" idx="13"/>
          </p:nvPr>
        </p:nvSpPr>
        <p:spPr>
          <a:xfrm>
            <a:off x="7194488" y="5453237"/>
            <a:ext cx="345371" cy="323056"/>
          </a:xfrm>
          <a:solidFill>
            <a:schemeClr val="accent4">
              <a:lumMod val="20000"/>
              <a:lumOff val="80000"/>
            </a:schemeClr>
          </a:solidFill>
        </p:spPr>
        <p:txBody>
          <a:bodyPr anchor="ctr"/>
          <a:lstStyle>
            <a:lvl1pPr algn="ctr">
              <a:defRPr sz="600" b="0" i="0">
                <a:latin typeface="Lato Light" panose="020F0302020204030203" pitchFamily="34" charset="77"/>
              </a:defRPr>
            </a:lvl1pPr>
          </a:lstStyle>
          <a:p>
            <a:endParaRPr lang="en-SV"/>
          </a:p>
        </p:txBody>
      </p:sp>
    </p:spTree>
    <p:extLst>
      <p:ext uri="{BB962C8B-B14F-4D97-AF65-F5344CB8AC3E}">
        <p14:creationId xmlns:p14="http://schemas.microsoft.com/office/powerpoint/2010/main" val="14587729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09301" y="273850"/>
            <a:ext cx="10969415" cy="1142440"/>
          </a:xfrm>
        </p:spPr>
        <p:txBody>
          <a:bodyPr/>
          <a:lstStyle/>
          <a:p>
            <a:r>
              <a:rPr lang="es-ES"/>
              <a:t>Clic para editar título</a:t>
            </a:r>
            <a:endParaRPr lang="en-US"/>
          </a:p>
        </p:txBody>
      </p:sp>
      <p:sp>
        <p:nvSpPr>
          <p:cNvPr id="3" name="Marcador de fecha 2"/>
          <p:cNvSpPr>
            <a:spLocks noGrp="1"/>
          </p:cNvSpPr>
          <p:nvPr>
            <p:ph type="dt" idx="10"/>
          </p:nvPr>
        </p:nvSpPr>
        <p:spPr>
          <a:xfrm>
            <a:off x="609301" y="6248139"/>
            <a:ext cx="2837433" cy="470417"/>
          </a:xfrm>
        </p:spPr>
        <p:txBody>
          <a:bodyPr/>
          <a:lstStyle>
            <a:lvl1pPr>
              <a:defRPr/>
            </a:lvl1pPr>
          </a:lstStyle>
          <a:p>
            <a:endParaRPr lang="es-MX" altLang="es-ES_tradnl"/>
          </a:p>
        </p:txBody>
      </p:sp>
      <p:sp>
        <p:nvSpPr>
          <p:cNvPr id="4" name="Marcador de pie de página 3"/>
          <p:cNvSpPr>
            <a:spLocks noGrp="1"/>
          </p:cNvSpPr>
          <p:nvPr>
            <p:ph type="ftr" idx="11"/>
          </p:nvPr>
        </p:nvSpPr>
        <p:spPr>
          <a:xfrm>
            <a:off x="4169533" y="6248139"/>
            <a:ext cx="3862890" cy="470417"/>
          </a:xfrm>
        </p:spPr>
        <p:txBody>
          <a:bodyPr/>
          <a:lstStyle>
            <a:lvl1pPr>
              <a:defRPr/>
            </a:lvl1pPr>
          </a:lstStyle>
          <a:p>
            <a:endParaRPr lang="es-MX" altLang="es-ES_tradnl"/>
          </a:p>
        </p:txBody>
      </p:sp>
      <p:sp>
        <p:nvSpPr>
          <p:cNvPr id="5" name="Marcador de número de diapositiva 4"/>
          <p:cNvSpPr>
            <a:spLocks noGrp="1"/>
          </p:cNvSpPr>
          <p:nvPr>
            <p:ph type="sldNum" idx="12"/>
          </p:nvPr>
        </p:nvSpPr>
        <p:spPr>
          <a:xfrm>
            <a:off x="8741283" y="6248139"/>
            <a:ext cx="2837433" cy="470417"/>
          </a:xfrm>
        </p:spPr>
        <p:txBody>
          <a:bodyPr/>
          <a:lstStyle>
            <a:lvl1pPr>
              <a:defRPr/>
            </a:lvl1pPr>
          </a:lstStyle>
          <a:p>
            <a:fld id="{445DBE95-6B94-FC4E-B043-24C0846949FF}" type="slidenum">
              <a:rPr lang="es-MX" altLang="es-ES_tradnl"/>
              <a:pPr/>
              <a:t>‹#›</a:t>
            </a:fld>
            <a:endParaRPr lang="es-MX" altLang="es-ES_tradnl"/>
          </a:p>
        </p:txBody>
      </p:sp>
    </p:spTree>
    <p:extLst>
      <p:ext uri="{BB962C8B-B14F-4D97-AF65-F5344CB8AC3E}">
        <p14:creationId xmlns:p14="http://schemas.microsoft.com/office/powerpoint/2010/main" val="1865488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Light Purple Ampersan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130CC7-CF00-59C3-C82C-DBBCD8F220B2}"/>
              </a:ext>
            </a:extLst>
          </p:cNvPr>
          <p:cNvSpPr/>
          <p:nvPr userDrawn="1"/>
        </p:nvSpPr>
        <p:spPr>
          <a:xfrm>
            <a:off x="0" y="0"/>
            <a:ext cx="12192000" cy="6858000"/>
          </a:xfrm>
          <a:prstGeom prst="rect">
            <a:avLst/>
          </a:prstGeom>
          <a:gradFill flip="none" rotWithShape="1">
            <a:gsLst>
              <a:gs pos="0">
                <a:srgbClr val="754D95">
                  <a:alpha val="80067"/>
                </a:srgbClr>
              </a:gs>
              <a:gs pos="100000">
                <a:srgbClr val="754D9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6FA008F8-6649-FCCD-9C2A-0CB5E87ED94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32054" y="-112143"/>
            <a:ext cx="7063774" cy="7076038"/>
          </a:xfrm>
          <a:prstGeom prst="rect">
            <a:avLst/>
          </a:prstGeom>
        </p:spPr>
      </p:pic>
      <p:sp>
        <p:nvSpPr>
          <p:cNvPr id="4" name="Do not remove" hidden="1"/>
          <p:cNvSpPr/>
          <p:nvPr userDrawn="1">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0" i="0" dirty="0">
              <a:solidFill>
                <a:srgbClr val="4D4D4F"/>
              </a:solidFill>
              <a:latin typeface="Arial" panose="020B0604020202020204" pitchFamily="34" charset="0"/>
              <a:ea typeface="+mj-ea"/>
            </a:endParaRPr>
          </a:p>
        </p:txBody>
      </p:sp>
      <p:pic>
        <p:nvPicPr>
          <p:cNvPr id="9" name="Picture 8" descr="Logo&#10;&#10;Description automatically generated">
            <a:extLst>
              <a:ext uri="{FF2B5EF4-FFF2-40B4-BE49-F238E27FC236}">
                <a16:creationId xmlns:a16="http://schemas.microsoft.com/office/drawing/2014/main" id="{6F54B974-08A9-85BD-C2B9-B7094D14D73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87155" y="125442"/>
            <a:ext cx="652803" cy="475185"/>
          </a:xfrm>
          <a:prstGeom prst="rect">
            <a:avLst/>
          </a:prstGeom>
        </p:spPr>
      </p:pic>
      <p:sp>
        <p:nvSpPr>
          <p:cNvPr id="13" name="Rectangle 84">
            <a:extLst>
              <a:ext uri="{FF2B5EF4-FFF2-40B4-BE49-F238E27FC236}">
                <a16:creationId xmlns:a16="http://schemas.microsoft.com/office/drawing/2014/main" id="{24C49897-FFCD-2E01-A0FE-82B4A6AEB650}"/>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FEC10D"/>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4" name="Title 5">
            <a:extLst>
              <a:ext uri="{FF2B5EF4-FFF2-40B4-BE49-F238E27FC236}">
                <a16:creationId xmlns:a16="http://schemas.microsoft.com/office/drawing/2014/main" id="{1A136437-4697-1AE7-0E7F-DFB1B47390E9}"/>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pPr lvl="0"/>
            <a:r>
              <a:rPr lang="en-US" noProof="0" dirty="0"/>
              <a:t>Click to Edit Section Title</a:t>
            </a:r>
          </a:p>
        </p:txBody>
      </p:sp>
      <p:sp>
        <p:nvSpPr>
          <p:cNvPr id="2" name="Slide Number Placeholder 8">
            <a:extLst>
              <a:ext uri="{FF2B5EF4-FFF2-40B4-BE49-F238E27FC236}">
                <a16:creationId xmlns:a16="http://schemas.microsoft.com/office/drawing/2014/main" id="{3A27CD13-73E1-8E18-E1D7-315518157144}"/>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6" name="Text Placeholder 5">
            <a:extLst>
              <a:ext uri="{FF2B5EF4-FFF2-40B4-BE49-F238E27FC236}">
                <a16:creationId xmlns:a16="http://schemas.microsoft.com/office/drawing/2014/main" id="{214DAF25-2495-F8F6-8A44-B70AD54BB66D}"/>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081471"/>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BBBD65-B8FA-47EB-9667-CB3F70161F80}"/>
              </a:ext>
            </a:extLst>
          </p:cNvPr>
          <p:cNvSpPr>
            <a:spLocks noGrp="1"/>
          </p:cNvSpPr>
          <p:nvPr>
            <p:ph type="dt" sz="half" idx="10"/>
          </p:nvPr>
        </p:nvSpPr>
        <p:spPr/>
        <p:txBody>
          <a:bodyPr/>
          <a:lstStyle/>
          <a:p>
            <a:fld id="{053CD5E1-B8BB-4AF8-800C-BC0622A274DF}" type="datetimeFigureOut">
              <a:rPr lang="en-US" smtClean="0"/>
              <a:t>4/21/2025</a:t>
            </a:fld>
            <a:endParaRPr lang="en-US"/>
          </a:p>
        </p:txBody>
      </p:sp>
      <p:sp>
        <p:nvSpPr>
          <p:cNvPr id="3" name="Footer Placeholder 2">
            <a:extLst>
              <a:ext uri="{FF2B5EF4-FFF2-40B4-BE49-F238E27FC236}">
                <a16:creationId xmlns:a16="http://schemas.microsoft.com/office/drawing/2014/main" id="{734D11B3-5FC4-493B-A912-93FC176A6C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E44970-51BD-4ABF-92BB-15B066D21236}"/>
              </a:ext>
            </a:extLst>
          </p:cNvPr>
          <p:cNvSpPr>
            <a:spLocks noGrp="1"/>
          </p:cNvSpPr>
          <p:nvPr>
            <p:ph type="sldNum" sz="quarter" idx="12"/>
          </p:nvPr>
        </p:nvSpPr>
        <p:spPr/>
        <p:txBody>
          <a:bodyPr/>
          <a:lstStyle/>
          <a:p>
            <a:fld id="{A9424749-13BA-46A0-9444-0343C199010F}" type="slidenum">
              <a:rPr lang="en-US" smtClean="0"/>
              <a:t>‹#›</a:t>
            </a:fld>
            <a:endParaRPr lang="en-US"/>
          </a:p>
        </p:txBody>
      </p:sp>
    </p:spTree>
    <p:extLst>
      <p:ext uri="{BB962C8B-B14F-4D97-AF65-F5344CB8AC3E}">
        <p14:creationId xmlns:p14="http://schemas.microsoft.com/office/powerpoint/2010/main" val="30401581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6919332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FG_3 Tile Texts 1 Subheading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75488" y="1459282"/>
            <a:ext cx="3572256" cy="4712918"/>
          </a:xfrm>
          <a:prstGeom prst="rect">
            <a:avLst/>
          </a:prstGeom>
        </p:spPr>
        <p:txBody>
          <a:bodyPr lIns="0" tIns="0" rIns="0" bIns="0" numCol="1" spcCol="457200"/>
          <a:lstStyle>
            <a:lvl1pPr marL="233363" indent="-230188">
              <a:spcBef>
                <a:spcPts val="500"/>
              </a:spcBef>
              <a:spcAft>
                <a:spcPts val="400"/>
              </a:spcAft>
              <a:buClr>
                <a:schemeClr val="tx2"/>
              </a:buClr>
              <a:buSzPct val="70000"/>
              <a:buFont typeface="Arial" panose="020B0604020202020204" pitchFamily="34" charset="0"/>
              <a:buChar char="►"/>
              <a:defRPr sz="1600" baseline="0"/>
            </a:lvl1pPr>
            <a:lvl2pPr marL="457200" indent="-228600">
              <a:spcBef>
                <a:spcPts val="0"/>
              </a:spcBef>
              <a:spcAft>
                <a:spcPts val="400"/>
              </a:spcAft>
              <a:buClr>
                <a:schemeClr val="bg2"/>
              </a:buClr>
              <a:buSzPct val="80000"/>
              <a:buFont typeface="Arial" panose="020B0604020202020204" pitchFamily="34" charset="0"/>
              <a:buChar char="►"/>
              <a:defRPr sz="1400" baseline="0"/>
            </a:lvl2pPr>
            <a:lvl3pPr marL="685800" indent="-228600">
              <a:spcBef>
                <a:spcPts val="0"/>
              </a:spcBef>
              <a:spcAft>
                <a:spcPts val="300"/>
              </a:spcAft>
              <a:buClr>
                <a:schemeClr val="accent1"/>
              </a:buClr>
              <a:buFontTx/>
              <a:buChar char="−"/>
              <a:defRPr sz="1300" baseline="0">
                <a:latin typeface="+mn-lt"/>
              </a:defRPr>
            </a:lvl3pPr>
            <a:lvl4pPr marL="914400" indent="-228600">
              <a:spcAft>
                <a:spcPts val="500"/>
              </a:spcAft>
              <a:buClr>
                <a:schemeClr val="bg2"/>
              </a:buClr>
              <a:buSzPct val="80000"/>
              <a:buFont typeface="Arial" panose="020B0604020202020204" pitchFamily="34" charset="0"/>
              <a:buChar char="►"/>
              <a:defRPr sz="1300">
                <a:latin typeface="+mn-lt"/>
              </a:defRPr>
            </a:lvl4pPr>
          </a:lstStyle>
          <a:p>
            <a:pPr lvl="0"/>
            <a:r>
              <a:rPr lang="en-US"/>
              <a:t>Click to edit Master text styles</a:t>
            </a:r>
          </a:p>
          <a:p>
            <a:pPr lvl="1"/>
            <a:r>
              <a:rPr lang="en-US"/>
              <a:t>Second level</a:t>
            </a:r>
          </a:p>
          <a:p>
            <a:pPr lvl="2"/>
            <a:r>
              <a:rPr lang="en-US"/>
              <a:t>Third level</a:t>
            </a:r>
          </a:p>
          <a:p>
            <a:pPr lvl="3"/>
            <a:r>
              <a:rPr lang="en-US"/>
              <a:t>Fourth level</a:t>
            </a:r>
          </a:p>
          <a:p>
            <a:pPr lvl="2"/>
            <a:endParaRPr lang="en-US"/>
          </a:p>
        </p:txBody>
      </p:sp>
      <p:sp>
        <p:nvSpPr>
          <p:cNvPr id="8" name="Text Placeholder 4"/>
          <p:cNvSpPr>
            <a:spLocks noGrp="1"/>
          </p:cNvSpPr>
          <p:nvPr>
            <p:ph type="body" sz="quarter" idx="15" hasCustomPrompt="1"/>
          </p:nvPr>
        </p:nvSpPr>
        <p:spPr>
          <a:xfrm>
            <a:off x="467536" y="1005840"/>
            <a:ext cx="11318063" cy="365760"/>
          </a:xfrm>
          <a:prstGeom prst="rect">
            <a:avLst/>
          </a:prstGeom>
          <a:solidFill>
            <a:schemeClr val="tx1"/>
          </a:solidFill>
        </p:spPr>
        <p:txBody>
          <a:bodyPr lIns="91440" tIns="45720" rIns="91440" anchor="ctr" anchorCtr="0">
            <a:noAutofit/>
          </a:bodyPr>
          <a:lstStyle>
            <a:lvl1pPr marL="2678" indent="0">
              <a:buNone/>
              <a:defRPr sz="1800" b="1">
                <a:solidFill>
                  <a:schemeClr val="bg1"/>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12" name="Text Placeholder 5"/>
          <p:cNvSpPr>
            <a:spLocks noGrp="1"/>
          </p:cNvSpPr>
          <p:nvPr>
            <p:ph type="body" sz="quarter" idx="23" hasCustomPrompt="1"/>
          </p:nvPr>
        </p:nvSpPr>
        <p:spPr>
          <a:xfrm>
            <a:off x="4340066" y="1459282"/>
            <a:ext cx="3572256" cy="4712918"/>
          </a:xfrm>
          <a:prstGeom prst="rect">
            <a:avLst/>
          </a:prstGeom>
        </p:spPr>
        <p:txBody>
          <a:bodyPr lIns="0" tIns="0" rIns="0" bIns="0" numCol="1" spcCol="457200"/>
          <a:lstStyle>
            <a:lvl1pPr marL="233363" indent="-230188">
              <a:spcBef>
                <a:spcPts val="500"/>
              </a:spcBef>
              <a:spcAft>
                <a:spcPts val="400"/>
              </a:spcAft>
              <a:buClr>
                <a:schemeClr val="tx2"/>
              </a:buClr>
              <a:buSzPct val="70000"/>
              <a:buFont typeface="Arial" panose="020B0604020202020204" pitchFamily="34" charset="0"/>
              <a:buChar char="►"/>
              <a:defRPr sz="1600" baseline="0"/>
            </a:lvl1pPr>
            <a:lvl2pPr marL="457200" indent="-228600">
              <a:spcBef>
                <a:spcPts val="0"/>
              </a:spcBef>
              <a:spcAft>
                <a:spcPts val="400"/>
              </a:spcAft>
              <a:buClr>
                <a:schemeClr val="bg2"/>
              </a:buClr>
              <a:buSzPct val="80000"/>
              <a:buFont typeface="Arial" panose="020B0604020202020204" pitchFamily="34" charset="0"/>
              <a:buChar char="►"/>
              <a:defRPr sz="1400" baseline="0"/>
            </a:lvl2pPr>
            <a:lvl3pPr marL="685800" indent="-228600">
              <a:spcBef>
                <a:spcPts val="0"/>
              </a:spcBef>
              <a:spcAft>
                <a:spcPts val="300"/>
              </a:spcAft>
              <a:buClr>
                <a:schemeClr val="accent1"/>
              </a:buClr>
              <a:buFontTx/>
              <a:buChar char="−"/>
              <a:defRPr sz="1300" baseline="0">
                <a:latin typeface="+mn-lt"/>
              </a:defRPr>
            </a:lvl3pPr>
            <a:lvl4pPr marL="914400" indent="-228600">
              <a:spcAft>
                <a:spcPts val="500"/>
              </a:spcAft>
              <a:buClr>
                <a:schemeClr val="bg2"/>
              </a:buClr>
              <a:buSzPct val="80000"/>
              <a:buFont typeface="Arial" panose="020B0604020202020204" pitchFamily="34" charset="0"/>
              <a:buChar char="►"/>
              <a:defRPr sz="1300">
                <a:latin typeface="+mn-lt"/>
              </a:defRPr>
            </a:lvl4pPr>
          </a:lstStyle>
          <a:p>
            <a:pPr lvl="0"/>
            <a:r>
              <a:rPr lang="en-US"/>
              <a:t>Click to edit Master text styles</a:t>
            </a:r>
          </a:p>
          <a:p>
            <a:pPr lvl="1"/>
            <a:r>
              <a:rPr lang="en-US"/>
              <a:t>Second level</a:t>
            </a:r>
          </a:p>
          <a:p>
            <a:pPr lvl="2"/>
            <a:r>
              <a:rPr lang="en-US"/>
              <a:t>Third level</a:t>
            </a:r>
          </a:p>
          <a:p>
            <a:pPr lvl="3"/>
            <a:r>
              <a:rPr lang="en-US"/>
              <a:t>Fourth level</a:t>
            </a:r>
          </a:p>
          <a:p>
            <a:pPr lvl="2"/>
            <a:endParaRPr lang="en-US"/>
          </a:p>
        </p:txBody>
      </p:sp>
      <p:sp>
        <p:nvSpPr>
          <p:cNvPr id="13" name="Text Placeholder 5"/>
          <p:cNvSpPr>
            <a:spLocks noGrp="1"/>
          </p:cNvSpPr>
          <p:nvPr>
            <p:ph type="body" sz="quarter" idx="24" hasCustomPrompt="1"/>
          </p:nvPr>
        </p:nvSpPr>
        <p:spPr>
          <a:xfrm>
            <a:off x="8204643" y="1459282"/>
            <a:ext cx="3572256" cy="4712918"/>
          </a:xfrm>
          <a:prstGeom prst="rect">
            <a:avLst/>
          </a:prstGeom>
        </p:spPr>
        <p:txBody>
          <a:bodyPr lIns="0" tIns="0" rIns="0" bIns="0" numCol="1" spcCol="457200"/>
          <a:lstStyle>
            <a:lvl1pPr marL="233363" indent="-230188">
              <a:spcBef>
                <a:spcPts val="500"/>
              </a:spcBef>
              <a:spcAft>
                <a:spcPts val="400"/>
              </a:spcAft>
              <a:buClr>
                <a:schemeClr val="tx2"/>
              </a:buClr>
              <a:buSzPct val="70000"/>
              <a:buFont typeface="Arial" panose="020B0604020202020204" pitchFamily="34" charset="0"/>
              <a:buChar char="►"/>
              <a:defRPr sz="1500" baseline="0"/>
            </a:lvl1pPr>
            <a:lvl2pPr marL="457200" indent="-228600">
              <a:spcBef>
                <a:spcPts val="0"/>
              </a:spcBef>
              <a:spcAft>
                <a:spcPts val="400"/>
              </a:spcAft>
              <a:buClr>
                <a:schemeClr val="bg2"/>
              </a:buClr>
              <a:buSzPct val="80000"/>
              <a:buFont typeface="Arial" panose="020B0604020202020204" pitchFamily="34" charset="0"/>
              <a:buChar char="►"/>
              <a:defRPr sz="1500" baseline="0"/>
            </a:lvl2pPr>
            <a:lvl3pPr marL="685800" indent="-228600">
              <a:spcBef>
                <a:spcPts val="0"/>
              </a:spcBef>
              <a:spcAft>
                <a:spcPts val="300"/>
              </a:spcAft>
              <a:buClr>
                <a:schemeClr val="accent1"/>
              </a:buClr>
              <a:buFontTx/>
              <a:buChar char="−"/>
              <a:defRPr sz="1300" baseline="0">
                <a:latin typeface="+mn-lt"/>
              </a:defRPr>
            </a:lvl3pPr>
            <a:lvl4pPr marL="914400" indent="-228600">
              <a:spcAft>
                <a:spcPts val="500"/>
              </a:spcAft>
              <a:buClr>
                <a:schemeClr val="bg2"/>
              </a:buClr>
              <a:buSzPct val="80000"/>
              <a:buFont typeface="Arial" panose="020B0604020202020204" pitchFamily="34" charset="0"/>
              <a:buChar char="►"/>
              <a:defRPr sz="1300">
                <a:latin typeface="+mn-lt"/>
              </a:defRPr>
            </a:lvl4pPr>
          </a:lstStyle>
          <a:p>
            <a:pPr lvl="0"/>
            <a:r>
              <a:rPr lang="en-US"/>
              <a:t>Click to edit Master text styles</a:t>
            </a:r>
          </a:p>
          <a:p>
            <a:pPr lvl="1"/>
            <a:r>
              <a:rPr lang="en-US"/>
              <a:t>Second level</a:t>
            </a:r>
          </a:p>
          <a:p>
            <a:pPr lvl="2"/>
            <a:r>
              <a:rPr lang="en-US"/>
              <a:t>Third level</a:t>
            </a:r>
          </a:p>
          <a:p>
            <a:pPr lvl="3"/>
            <a:r>
              <a:rPr lang="en-US"/>
              <a:t>Fourth level</a:t>
            </a:r>
          </a:p>
          <a:p>
            <a:pPr lvl="2"/>
            <a:endParaRPr lang="en-US"/>
          </a:p>
        </p:txBody>
      </p:sp>
      <p:sp>
        <p:nvSpPr>
          <p:cNvPr id="4" name="Title 3"/>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28F07872-1BE2-C04E-85FC-60F31676170B}"/>
              </a:ext>
            </a:extLst>
          </p:cNvPr>
          <p:cNvSpPr>
            <a:spLocks noGrp="1"/>
          </p:cNvSpPr>
          <p:nvPr>
            <p:ph type="ftr" sz="quarter" idx="25"/>
          </p:nvPr>
        </p:nvSpPr>
        <p:spPr/>
        <p:txBody>
          <a:bodyPr/>
          <a:lstStyle/>
          <a:p>
            <a:r>
              <a:rPr lang="en-US"/>
              <a:t>Single Pay IUL – Retail </a:t>
            </a:r>
          </a:p>
        </p:txBody>
      </p:sp>
      <p:sp>
        <p:nvSpPr>
          <p:cNvPr id="3" name="Slide Number Placeholder 2">
            <a:extLst>
              <a:ext uri="{FF2B5EF4-FFF2-40B4-BE49-F238E27FC236}">
                <a16:creationId xmlns:a16="http://schemas.microsoft.com/office/drawing/2014/main" id="{6FB9BD09-8E8F-324B-A15F-AD27D5D94D7E}"/>
              </a:ext>
            </a:extLst>
          </p:cNvPr>
          <p:cNvSpPr>
            <a:spLocks noGrp="1"/>
          </p:cNvSpPr>
          <p:nvPr>
            <p:ph type="sldNum" sz="quarter" idx="26"/>
          </p:nvPr>
        </p:nvSpPr>
        <p:spPr/>
        <p:txBody>
          <a:bodyPr/>
          <a:lstStyle/>
          <a:p>
            <a:fld id="{7944B44A-74C8-4AA6-BEAC-31CFF941A7D4}" type="slidenum">
              <a:rPr lang="en-US" smtClean="0"/>
              <a:pPr/>
              <a:t>‹#›</a:t>
            </a:fld>
            <a:endParaRPr lang="en-US"/>
          </a:p>
        </p:txBody>
      </p:sp>
      <p:sp>
        <p:nvSpPr>
          <p:cNvPr id="10" name="Text Placeholder 6">
            <a:extLst>
              <a:ext uri="{FF2B5EF4-FFF2-40B4-BE49-F238E27FC236}">
                <a16:creationId xmlns:a16="http://schemas.microsoft.com/office/drawing/2014/main" id="{F8AB1BEA-CA13-1549-A711-0FE42EC68ECA}"/>
              </a:ext>
            </a:extLst>
          </p:cNvPr>
          <p:cNvSpPr>
            <a:spLocks noGrp="1"/>
          </p:cNvSpPr>
          <p:nvPr>
            <p:ph type="body" sz="quarter" idx="28" hasCustomPrompt="1"/>
          </p:nvPr>
        </p:nvSpPr>
        <p:spPr>
          <a:xfrm>
            <a:off x="1227138" y="6172200"/>
            <a:ext cx="10553700" cy="381000"/>
          </a:xfrm>
        </p:spPr>
        <p:txBody>
          <a:bodyPr>
            <a:noAutofit/>
          </a:bodyPr>
          <a:lstStyle>
            <a:lvl1pPr marL="1588" indent="0">
              <a:buNone/>
              <a:defRPr sz="800"/>
            </a:lvl1pPr>
            <a:lvl2pPr marL="227013" indent="0">
              <a:buNone/>
              <a:defRPr sz="800"/>
            </a:lvl2pPr>
            <a:lvl3pPr marL="461963" indent="0">
              <a:buNone/>
              <a:defRPr sz="800"/>
            </a:lvl3pPr>
            <a:lvl4pPr marL="687387" indent="0">
              <a:buNone/>
              <a:defRPr sz="800"/>
            </a:lvl4pPr>
            <a:lvl5pPr marL="914400" indent="0">
              <a:buNone/>
              <a:defRPr sz="800"/>
            </a:lvl5pPr>
          </a:lstStyle>
          <a:p>
            <a:pPr lvl="0"/>
            <a:r>
              <a:rPr lang="en-US"/>
              <a:t>Enter Footnotes here – DELETE if no footnotes</a:t>
            </a:r>
          </a:p>
        </p:txBody>
      </p:sp>
    </p:spTree>
    <p:extLst>
      <p:ext uri="{BB962C8B-B14F-4D97-AF65-F5344CB8AC3E}">
        <p14:creationId xmlns:p14="http://schemas.microsoft.com/office/powerpoint/2010/main" val="2244248674"/>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FG_2 Text Tiles/no subheadin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25"/>
          </p:nvPr>
        </p:nvSpPr>
        <p:spPr/>
        <p:txBody>
          <a:bodyPr/>
          <a:lstStyle/>
          <a:p>
            <a:r>
              <a:rPr lang="en-US"/>
              <a:t>Single Pay IUL – Retail </a:t>
            </a:r>
          </a:p>
        </p:txBody>
      </p:sp>
      <p:sp>
        <p:nvSpPr>
          <p:cNvPr id="8" name="Slide Number Placeholder 7"/>
          <p:cNvSpPr>
            <a:spLocks noGrp="1"/>
          </p:cNvSpPr>
          <p:nvPr>
            <p:ph type="sldNum" sz="quarter" idx="26"/>
          </p:nvPr>
        </p:nvSpPr>
        <p:spPr/>
        <p:txBody>
          <a:bodyPr/>
          <a:lstStyle/>
          <a:p>
            <a:fld id="{7944B44A-74C8-4AA6-BEAC-31CFF941A7D4}" type="slidenum">
              <a:rPr lang="en-US" smtClean="0"/>
              <a:pPr/>
              <a:t>‹#›</a:t>
            </a:fld>
            <a:endParaRPr lang="en-US"/>
          </a:p>
        </p:txBody>
      </p:sp>
      <p:sp>
        <p:nvSpPr>
          <p:cNvPr id="7" name="Content Placeholder 6">
            <a:extLst>
              <a:ext uri="{FF2B5EF4-FFF2-40B4-BE49-F238E27FC236}">
                <a16:creationId xmlns:a16="http://schemas.microsoft.com/office/drawing/2014/main" id="{5FB2E44B-0C60-0744-9924-8C60BCA92FDB}"/>
              </a:ext>
            </a:extLst>
          </p:cNvPr>
          <p:cNvSpPr>
            <a:spLocks noGrp="1"/>
          </p:cNvSpPr>
          <p:nvPr>
            <p:ph sz="quarter" idx="27"/>
          </p:nvPr>
        </p:nvSpPr>
        <p:spPr>
          <a:xfrm>
            <a:off x="457200" y="990600"/>
            <a:ext cx="5435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B3EEF67C-449E-3C4E-B708-60BE47EE72CF}"/>
              </a:ext>
            </a:extLst>
          </p:cNvPr>
          <p:cNvSpPr>
            <a:spLocks noGrp="1"/>
          </p:cNvSpPr>
          <p:nvPr>
            <p:ph sz="quarter" idx="28"/>
          </p:nvPr>
        </p:nvSpPr>
        <p:spPr>
          <a:xfrm>
            <a:off x="6307932" y="997744"/>
            <a:ext cx="5477668"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6EE72BF2-2088-FA46-9471-B781A05AD043}"/>
              </a:ext>
            </a:extLst>
          </p:cNvPr>
          <p:cNvSpPr>
            <a:spLocks noGrp="1"/>
          </p:cNvSpPr>
          <p:nvPr>
            <p:ph type="body" sz="quarter" idx="29" hasCustomPrompt="1"/>
          </p:nvPr>
        </p:nvSpPr>
        <p:spPr>
          <a:xfrm>
            <a:off x="1227138" y="6172200"/>
            <a:ext cx="10553700" cy="381000"/>
          </a:xfrm>
        </p:spPr>
        <p:txBody>
          <a:bodyPr>
            <a:noAutofit/>
          </a:bodyPr>
          <a:lstStyle>
            <a:lvl1pPr marL="1588" indent="0">
              <a:buNone/>
              <a:defRPr sz="800"/>
            </a:lvl1pPr>
            <a:lvl2pPr marL="227013" indent="0">
              <a:buNone/>
              <a:defRPr sz="800"/>
            </a:lvl2pPr>
            <a:lvl3pPr marL="461963" indent="0">
              <a:buNone/>
              <a:defRPr sz="800"/>
            </a:lvl3pPr>
            <a:lvl4pPr marL="687387" indent="0">
              <a:buNone/>
              <a:defRPr sz="800"/>
            </a:lvl4pPr>
            <a:lvl5pPr marL="914400" indent="0">
              <a:buNone/>
              <a:defRPr sz="800"/>
            </a:lvl5pPr>
          </a:lstStyle>
          <a:p>
            <a:pPr lvl="0"/>
            <a:r>
              <a:rPr lang="en-US"/>
              <a:t>Enter Footnotes here – DELETE if no footnotes</a:t>
            </a:r>
          </a:p>
        </p:txBody>
      </p:sp>
    </p:spTree>
    <p:extLst>
      <p:ext uri="{BB962C8B-B14F-4D97-AF65-F5344CB8AC3E}">
        <p14:creationId xmlns:p14="http://schemas.microsoft.com/office/powerpoint/2010/main" val="4145981808"/>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A6A6A6"/>
                </a:solidFill>
                <a:latin typeface="Arial"/>
                <a:cs typeface="Arial"/>
              </a:defRPr>
            </a:lvl1pPr>
          </a:lstStyle>
          <a:p>
            <a:pPr marL="12700">
              <a:lnSpc>
                <a:spcPct val="100000"/>
              </a:lnSpc>
              <a:spcBef>
                <a:spcPts val="15"/>
              </a:spcBef>
            </a:pPr>
            <a:r>
              <a:t>1Q,</a:t>
            </a:r>
            <a:r>
              <a:rPr spc="-5"/>
              <a:t> </a:t>
            </a:r>
            <a:r>
              <a:rPr spc="-20"/>
              <a:t>2023</a:t>
            </a:r>
          </a:p>
        </p:txBody>
      </p:sp>
      <p:sp>
        <p:nvSpPr>
          <p:cNvPr id="5" name="Holder 5"/>
          <p:cNvSpPr>
            <a:spLocks noGrp="1"/>
          </p:cNvSpPr>
          <p:nvPr>
            <p:ph type="dt" sz="half" idx="6"/>
          </p:nvPr>
        </p:nvSpPr>
        <p:spPr/>
        <p:txBody>
          <a:bodyPr lIns="0" tIns="0" rIns="0" bIns="0"/>
          <a:lstStyle>
            <a:lvl1pPr>
              <a:defRPr sz="1000" b="0" i="0">
                <a:solidFill>
                  <a:srgbClr val="BEBEBE"/>
                </a:solidFill>
                <a:latin typeface="Arial"/>
                <a:cs typeface="Arial"/>
              </a:defRPr>
            </a:lvl1pPr>
          </a:lstStyle>
          <a:p>
            <a:pPr marL="12700">
              <a:lnSpc>
                <a:spcPct val="100000"/>
              </a:lnSpc>
            </a:pPr>
            <a:endParaRPr spc="-25"/>
          </a:p>
        </p:txBody>
      </p:sp>
      <p:sp>
        <p:nvSpPr>
          <p:cNvPr id="6" name="Holder 6"/>
          <p:cNvSpPr>
            <a:spLocks noGrp="1"/>
          </p:cNvSpPr>
          <p:nvPr>
            <p:ph type="sldNum" sz="quarter" idx="7"/>
          </p:nvPr>
        </p:nvSpPr>
        <p:spPr/>
        <p:txBody>
          <a:bodyPr lIns="0" tIns="0" rIns="0" bIns="0"/>
          <a:lstStyle>
            <a:lvl1pPr>
              <a:defRPr sz="900" b="0" i="0">
                <a:solidFill>
                  <a:srgbClr val="A6A6A6"/>
                </a:solidFill>
                <a:latin typeface="Arial"/>
                <a:cs typeface="Arial"/>
              </a:defRPr>
            </a:lvl1pPr>
          </a:lstStyle>
          <a:p>
            <a:pPr marL="38100">
              <a:lnSpc>
                <a:spcPct val="100000"/>
              </a:lnSpc>
              <a:spcBef>
                <a:spcPts val="15"/>
              </a:spcBef>
            </a:pPr>
            <a:fld id="{81D60167-4931-47E6-BA6A-407CBD079E47}" type="slidenum">
              <a:rPr dirty="0"/>
              <a:t>‹#›</a:t>
            </a:fld>
            <a:endParaRPr/>
          </a:p>
        </p:txBody>
      </p:sp>
    </p:spTree>
    <p:extLst>
      <p:ext uri="{BB962C8B-B14F-4D97-AF65-F5344CB8AC3E}">
        <p14:creationId xmlns:p14="http://schemas.microsoft.com/office/powerpoint/2010/main" val="36121268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2_FG_1 Column Text wtih subheading">
    <p:spTree>
      <p:nvGrpSpPr>
        <p:cNvPr id="1" name=""/>
        <p:cNvGrpSpPr/>
        <p:nvPr/>
      </p:nvGrpSpPr>
      <p:grpSpPr>
        <a:xfrm>
          <a:off x="0" y="0"/>
          <a:ext cx="0" cy="0"/>
          <a:chOff x="0" y="0"/>
          <a:chExt cx="0" cy="0"/>
        </a:xfrm>
      </p:grpSpPr>
      <p:sp>
        <p:nvSpPr>
          <p:cNvPr id="6"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34" charset="0"/>
              <a:ea typeface="+mj-ea"/>
            </a:endParaRPr>
          </a:p>
        </p:txBody>
      </p:sp>
      <p:sp>
        <p:nvSpPr>
          <p:cNvPr id="5" name="Text Placeholder 4"/>
          <p:cNvSpPr>
            <a:spLocks noGrp="1"/>
          </p:cNvSpPr>
          <p:nvPr>
            <p:ph type="body" sz="quarter" idx="15" hasCustomPrompt="1"/>
          </p:nvPr>
        </p:nvSpPr>
        <p:spPr>
          <a:xfrm>
            <a:off x="589006" y="1005839"/>
            <a:ext cx="11027879" cy="310896"/>
          </a:xfrm>
          <a:prstGeom prst="rect">
            <a:avLst/>
          </a:prstGeom>
          <a:solidFill>
            <a:schemeClr val="tx2"/>
          </a:solidFill>
        </p:spPr>
        <p:txBody>
          <a:bodyPr lIns="91440" tIns="45720" rIns="91440" bIns="45720" anchor="ctr" anchorCtr="0"/>
          <a:lstStyle>
            <a:lvl1pPr marL="2678" indent="0">
              <a:buNone/>
              <a:defRPr sz="1800" b="1">
                <a:solidFill>
                  <a:schemeClr val="bg1"/>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Click Here to Edit Subheading</a:t>
            </a:r>
          </a:p>
        </p:txBody>
      </p:sp>
      <p:sp>
        <p:nvSpPr>
          <p:cNvPr id="7" name="Text Placeholder 12"/>
          <p:cNvSpPr>
            <a:spLocks noGrp="1"/>
          </p:cNvSpPr>
          <p:nvPr>
            <p:ph type="body" sz="quarter" idx="24" hasCustomPrompt="1"/>
          </p:nvPr>
        </p:nvSpPr>
        <p:spPr>
          <a:xfrm>
            <a:off x="457200" y="6233163"/>
            <a:ext cx="11328400" cy="190500"/>
          </a:xfrm>
        </p:spPr>
        <p:txBody>
          <a:bodyPr bIns="0">
            <a:normAutofit/>
          </a:bodyPr>
          <a:lstStyle>
            <a:lvl1pPr marL="1588" indent="0">
              <a:buNone/>
              <a:defRPr sz="900" baseline="0"/>
            </a:lvl1pPr>
          </a:lstStyle>
          <a:p>
            <a:pPr lvl="0"/>
            <a:r>
              <a:rPr lang="en-US" sz="900"/>
              <a:t>Enter Footnotes here – DELETE if no footnotes</a:t>
            </a:r>
            <a:endParaRPr lang="en-US"/>
          </a:p>
        </p:txBody>
      </p:sp>
      <p:sp>
        <p:nvSpPr>
          <p:cNvPr id="3" name="Footer Placeholder 2"/>
          <p:cNvSpPr>
            <a:spLocks noGrp="1"/>
          </p:cNvSpPr>
          <p:nvPr>
            <p:ph type="ftr" sz="quarter" idx="25"/>
          </p:nvPr>
        </p:nvSpPr>
        <p:spPr>
          <a:xfrm>
            <a:off x="5762172" y="6408057"/>
            <a:ext cx="5168783" cy="228600"/>
          </a:xfrm>
          <a:prstGeom prst="rect">
            <a:avLst/>
          </a:prstGeom>
        </p:spPr>
        <p:txBody>
          <a:bodyPr/>
          <a:lstStyle/>
          <a:p>
            <a:r>
              <a:rPr lang="en-US"/>
              <a:t>Presentation Title</a:t>
            </a:r>
          </a:p>
        </p:txBody>
      </p:sp>
      <p:sp>
        <p:nvSpPr>
          <p:cNvPr id="4" name="Slide Number Placeholder 3"/>
          <p:cNvSpPr>
            <a:spLocks noGrp="1"/>
          </p:cNvSpPr>
          <p:nvPr>
            <p:ph type="sldNum" sz="quarter" idx="26"/>
          </p:nvPr>
        </p:nvSpPr>
        <p:spPr>
          <a:xfrm>
            <a:off x="11132990" y="6408057"/>
            <a:ext cx="521981" cy="199938"/>
          </a:xfrm>
          <a:prstGeom prst="rect">
            <a:avLst/>
          </a:prstGeom>
        </p:spPr>
        <p:txBody>
          <a:bodyPr/>
          <a:lstStyle/>
          <a:p>
            <a:fld id="{7944B44A-74C8-4AA6-BEAC-31CFF941A7D4}" type="slidenum">
              <a:rPr lang="en-US" smtClean="0"/>
              <a:pPr/>
              <a:t>‹#›</a:t>
            </a:fld>
            <a:endParaRPr lang="en-US"/>
          </a:p>
        </p:txBody>
      </p:sp>
      <p:sp>
        <p:nvSpPr>
          <p:cNvPr id="9" name="Text Placeholder 8"/>
          <p:cNvSpPr>
            <a:spLocks noGrp="1"/>
          </p:cNvSpPr>
          <p:nvPr>
            <p:ph type="body" sz="quarter" idx="27"/>
          </p:nvPr>
        </p:nvSpPr>
        <p:spPr>
          <a:xfrm>
            <a:off x="589799" y="1371600"/>
            <a:ext cx="11031184" cy="47720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sp>
        <p:nvSpPr>
          <p:cNvPr id="10" name="Rectangle 9">
            <a:extLst>
              <a:ext uri="{FF2B5EF4-FFF2-40B4-BE49-F238E27FC236}">
                <a16:creationId xmlns:a16="http://schemas.microsoft.com/office/drawing/2014/main" id="{ED5C85FB-622C-1C4F-A76C-266F28A2263F}"/>
              </a:ext>
            </a:extLst>
          </p:cNvPr>
          <p:cNvSpPr/>
          <p:nvPr userDrawn="1"/>
        </p:nvSpPr>
        <p:spPr bwMode="auto">
          <a:xfrm>
            <a:off x="5552387" y="6353666"/>
            <a:ext cx="6272936" cy="405353"/>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mj-ea"/>
            </a:endParaRPr>
          </a:p>
        </p:txBody>
      </p:sp>
    </p:spTree>
    <p:extLst>
      <p:ext uri="{BB962C8B-B14F-4D97-AF65-F5344CB8AC3E}">
        <p14:creationId xmlns:p14="http://schemas.microsoft.com/office/powerpoint/2010/main" val="741211522"/>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3_FG_1 Column Text wtih subheading">
    <p:spTree>
      <p:nvGrpSpPr>
        <p:cNvPr id="1" name=""/>
        <p:cNvGrpSpPr/>
        <p:nvPr/>
      </p:nvGrpSpPr>
      <p:grpSpPr>
        <a:xfrm>
          <a:off x="0" y="0"/>
          <a:ext cx="0" cy="0"/>
          <a:chOff x="0" y="0"/>
          <a:chExt cx="0" cy="0"/>
        </a:xfrm>
      </p:grpSpPr>
      <p:sp>
        <p:nvSpPr>
          <p:cNvPr id="6"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34" charset="0"/>
              <a:ea typeface="+mj-ea"/>
            </a:endParaRPr>
          </a:p>
        </p:txBody>
      </p:sp>
      <p:sp>
        <p:nvSpPr>
          <p:cNvPr id="5" name="Text Placeholder 4"/>
          <p:cNvSpPr>
            <a:spLocks noGrp="1"/>
          </p:cNvSpPr>
          <p:nvPr>
            <p:ph type="body" sz="quarter" idx="15" hasCustomPrompt="1"/>
          </p:nvPr>
        </p:nvSpPr>
        <p:spPr>
          <a:xfrm>
            <a:off x="589006" y="1005839"/>
            <a:ext cx="11027879" cy="310896"/>
          </a:xfrm>
          <a:prstGeom prst="rect">
            <a:avLst/>
          </a:prstGeom>
          <a:solidFill>
            <a:schemeClr val="tx2"/>
          </a:solidFill>
        </p:spPr>
        <p:txBody>
          <a:bodyPr lIns="91440" tIns="45720" rIns="91440" bIns="45720" anchor="ctr" anchorCtr="0"/>
          <a:lstStyle>
            <a:lvl1pPr marL="2678" indent="0">
              <a:buNone/>
              <a:defRPr sz="1800" b="1">
                <a:solidFill>
                  <a:schemeClr val="bg1"/>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Click Here to Edit Subheading</a:t>
            </a:r>
          </a:p>
        </p:txBody>
      </p:sp>
      <p:sp>
        <p:nvSpPr>
          <p:cNvPr id="7" name="Text Placeholder 12"/>
          <p:cNvSpPr>
            <a:spLocks noGrp="1"/>
          </p:cNvSpPr>
          <p:nvPr>
            <p:ph type="body" sz="quarter" idx="24" hasCustomPrompt="1"/>
          </p:nvPr>
        </p:nvSpPr>
        <p:spPr>
          <a:xfrm>
            <a:off x="457200" y="6233163"/>
            <a:ext cx="11328400" cy="190500"/>
          </a:xfrm>
        </p:spPr>
        <p:txBody>
          <a:bodyPr bIns="0">
            <a:normAutofit/>
          </a:bodyPr>
          <a:lstStyle>
            <a:lvl1pPr marL="1588" indent="0">
              <a:buNone/>
              <a:defRPr sz="900" baseline="0"/>
            </a:lvl1pPr>
          </a:lstStyle>
          <a:p>
            <a:pPr lvl="0"/>
            <a:r>
              <a:rPr lang="en-US" sz="900"/>
              <a:t>Enter Footnotes here – DELETE if no footnotes</a:t>
            </a:r>
            <a:endParaRPr lang="en-US"/>
          </a:p>
        </p:txBody>
      </p:sp>
      <p:sp>
        <p:nvSpPr>
          <p:cNvPr id="3" name="Footer Placeholder 2"/>
          <p:cNvSpPr>
            <a:spLocks noGrp="1"/>
          </p:cNvSpPr>
          <p:nvPr>
            <p:ph type="ftr" sz="quarter" idx="25"/>
          </p:nvPr>
        </p:nvSpPr>
        <p:spPr>
          <a:xfrm>
            <a:off x="5762172" y="6408057"/>
            <a:ext cx="5168783" cy="228600"/>
          </a:xfrm>
          <a:prstGeom prst="rect">
            <a:avLst/>
          </a:prstGeom>
        </p:spPr>
        <p:txBody>
          <a:bodyPr/>
          <a:lstStyle/>
          <a:p>
            <a:r>
              <a:rPr lang="en-US"/>
              <a:t>Presentation Title</a:t>
            </a:r>
          </a:p>
        </p:txBody>
      </p:sp>
      <p:sp>
        <p:nvSpPr>
          <p:cNvPr id="4" name="Slide Number Placeholder 3"/>
          <p:cNvSpPr>
            <a:spLocks noGrp="1"/>
          </p:cNvSpPr>
          <p:nvPr>
            <p:ph type="sldNum" sz="quarter" idx="26"/>
          </p:nvPr>
        </p:nvSpPr>
        <p:spPr>
          <a:xfrm>
            <a:off x="11132990" y="6408057"/>
            <a:ext cx="521981" cy="199938"/>
          </a:xfrm>
          <a:prstGeom prst="rect">
            <a:avLst/>
          </a:prstGeom>
        </p:spPr>
        <p:txBody>
          <a:bodyPr/>
          <a:lstStyle/>
          <a:p>
            <a:fld id="{7944B44A-74C8-4AA6-BEAC-31CFF941A7D4}" type="slidenum">
              <a:rPr lang="en-US" smtClean="0"/>
              <a:pPr/>
              <a:t>‹#›</a:t>
            </a:fld>
            <a:endParaRPr lang="en-US"/>
          </a:p>
        </p:txBody>
      </p:sp>
      <p:sp>
        <p:nvSpPr>
          <p:cNvPr id="9" name="Text Placeholder 8"/>
          <p:cNvSpPr>
            <a:spLocks noGrp="1"/>
          </p:cNvSpPr>
          <p:nvPr>
            <p:ph type="body" sz="quarter" idx="27"/>
          </p:nvPr>
        </p:nvSpPr>
        <p:spPr>
          <a:xfrm>
            <a:off x="589799" y="1371600"/>
            <a:ext cx="11031184" cy="47720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sp>
        <p:nvSpPr>
          <p:cNvPr id="10" name="Rectangle 9">
            <a:extLst>
              <a:ext uri="{FF2B5EF4-FFF2-40B4-BE49-F238E27FC236}">
                <a16:creationId xmlns:a16="http://schemas.microsoft.com/office/drawing/2014/main" id="{ED5C85FB-622C-1C4F-A76C-266F28A2263F}"/>
              </a:ext>
            </a:extLst>
          </p:cNvPr>
          <p:cNvSpPr/>
          <p:nvPr userDrawn="1"/>
        </p:nvSpPr>
        <p:spPr bwMode="auto">
          <a:xfrm>
            <a:off x="5552387" y="6353666"/>
            <a:ext cx="6272936" cy="405353"/>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mj-ea"/>
            </a:endParaRPr>
          </a:p>
        </p:txBody>
      </p:sp>
    </p:spTree>
    <p:extLst>
      <p:ext uri="{BB962C8B-B14F-4D97-AF65-F5344CB8AC3E}">
        <p14:creationId xmlns:p14="http://schemas.microsoft.com/office/powerpoint/2010/main" val="17266071"/>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4_FG_1 Column Text wtih subheading">
    <p:spTree>
      <p:nvGrpSpPr>
        <p:cNvPr id="1" name=""/>
        <p:cNvGrpSpPr/>
        <p:nvPr/>
      </p:nvGrpSpPr>
      <p:grpSpPr>
        <a:xfrm>
          <a:off x="0" y="0"/>
          <a:ext cx="0" cy="0"/>
          <a:chOff x="0" y="0"/>
          <a:chExt cx="0" cy="0"/>
        </a:xfrm>
      </p:grpSpPr>
      <p:sp>
        <p:nvSpPr>
          <p:cNvPr id="6"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34" charset="0"/>
              <a:ea typeface="+mj-ea"/>
            </a:endParaRPr>
          </a:p>
        </p:txBody>
      </p:sp>
      <p:sp>
        <p:nvSpPr>
          <p:cNvPr id="5" name="Text Placeholder 4"/>
          <p:cNvSpPr>
            <a:spLocks noGrp="1"/>
          </p:cNvSpPr>
          <p:nvPr>
            <p:ph type="body" sz="quarter" idx="15" hasCustomPrompt="1"/>
          </p:nvPr>
        </p:nvSpPr>
        <p:spPr>
          <a:xfrm>
            <a:off x="589006" y="1005839"/>
            <a:ext cx="11027879" cy="310896"/>
          </a:xfrm>
          <a:prstGeom prst="rect">
            <a:avLst/>
          </a:prstGeom>
          <a:solidFill>
            <a:schemeClr val="tx2"/>
          </a:solidFill>
        </p:spPr>
        <p:txBody>
          <a:bodyPr lIns="91440" tIns="45720" rIns="91440" bIns="45720" anchor="ctr" anchorCtr="0"/>
          <a:lstStyle>
            <a:lvl1pPr marL="2678" indent="0">
              <a:buNone/>
              <a:defRPr sz="1800" b="1">
                <a:solidFill>
                  <a:schemeClr val="bg1"/>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Click Here to Edit Subheading</a:t>
            </a:r>
          </a:p>
        </p:txBody>
      </p:sp>
      <p:sp>
        <p:nvSpPr>
          <p:cNvPr id="7" name="Text Placeholder 12"/>
          <p:cNvSpPr>
            <a:spLocks noGrp="1"/>
          </p:cNvSpPr>
          <p:nvPr>
            <p:ph type="body" sz="quarter" idx="24" hasCustomPrompt="1"/>
          </p:nvPr>
        </p:nvSpPr>
        <p:spPr>
          <a:xfrm>
            <a:off x="457200" y="6233163"/>
            <a:ext cx="11328400" cy="190500"/>
          </a:xfrm>
        </p:spPr>
        <p:txBody>
          <a:bodyPr bIns="0">
            <a:normAutofit/>
          </a:bodyPr>
          <a:lstStyle>
            <a:lvl1pPr marL="1588" indent="0">
              <a:buNone/>
              <a:defRPr sz="900" baseline="0"/>
            </a:lvl1pPr>
          </a:lstStyle>
          <a:p>
            <a:pPr lvl="0"/>
            <a:r>
              <a:rPr lang="en-US" sz="900"/>
              <a:t>Enter Footnotes here – DELETE if no footnotes</a:t>
            </a:r>
            <a:endParaRPr lang="en-US"/>
          </a:p>
        </p:txBody>
      </p:sp>
      <p:sp>
        <p:nvSpPr>
          <p:cNvPr id="3" name="Footer Placeholder 2"/>
          <p:cNvSpPr>
            <a:spLocks noGrp="1"/>
          </p:cNvSpPr>
          <p:nvPr>
            <p:ph type="ftr" sz="quarter" idx="25"/>
          </p:nvPr>
        </p:nvSpPr>
        <p:spPr>
          <a:xfrm>
            <a:off x="5762172" y="6408057"/>
            <a:ext cx="5168783" cy="228600"/>
          </a:xfrm>
          <a:prstGeom prst="rect">
            <a:avLst/>
          </a:prstGeom>
        </p:spPr>
        <p:txBody>
          <a:bodyPr/>
          <a:lstStyle/>
          <a:p>
            <a:r>
              <a:rPr lang="en-US"/>
              <a:t>Presentation Title</a:t>
            </a:r>
          </a:p>
        </p:txBody>
      </p:sp>
      <p:sp>
        <p:nvSpPr>
          <p:cNvPr id="4" name="Slide Number Placeholder 3"/>
          <p:cNvSpPr>
            <a:spLocks noGrp="1"/>
          </p:cNvSpPr>
          <p:nvPr>
            <p:ph type="sldNum" sz="quarter" idx="26"/>
          </p:nvPr>
        </p:nvSpPr>
        <p:spPr>
          <a:xfrm>
            <a:off x="11132990" y="6408057"/>
            <a:ext cx="521981" cy="199938"/>
          </a:xfrm>
          <a:prstGeom prst="rect">
            <a:avLst/>
          </a:prstGeom>
        </p:spPr>
        <p:txBody>
          <a:bodyPr/>
          <a:lstStyle/>
          <a:p>
            <a:fld id="{7944B44A-74C8-4AA6-BEAC-31CFF941A7D4}" type="slidenum">
              <a:rPr lang="en-US" smtClean="0"/>
              <a:pPr/>
              <a:t>‹#›</a:t>
            </a:fld>
            <a:endParaRPr lang="en-US"/>
          </a:p>
        </p:txBody>
      </p:sp>
      <p:sp>
        <p:nvSpPr>
          <p:cNvPr id="9" name="Text Placeholder 8"/>
          <p:cNvSpPr>
            <a:spLocks noGrp="1"/>
          </p:cNvSpPr>
          <p:nvPr>
            <p:ph type="body" sz="quarter" idx="27"/>
          </p:nvPr>
        </p:nvSpPr>
        <p:spPr>
          <a:xfrm>
            <a:off x="589799" y="1371600"/>
            <a:ext cx="11031184" cy="47720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sp>
        <p:nvSpPr>
          <p:cNvPr id="10" name="Rectangle 9">
            <a:extLst>
              <a:ext uri="{FF2B5EF4-FFF2-40B4-BE49-F238E27FC236}">
                <a16:creationId xmlns:a16="http://schemas.microsoft.com/office/drawing/2014/main" id="{ED5C85FB-622C-1C4F-A76C-266F28A2263F}"/>
              </a:ext>
            </a:extLst>
          </p:cNvPr>
          <p:cNvSpPr/>
          <p:nvPr userDrawn="1"/>
        </p:nvSpPr>
        <p:spPr bwMode="auto">
          <a:xfrm>
            <a:off x="5552387" y="6353666"/>
            <a:ext cx="6272936" cy="405353"/>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mj-ea"/>
            </a:endParaRPr>
          </a:p>
        </p:txBody>
      </p:sp>
    </p:spTree>
    <p:extLst>
      <p:ext uri="{BB962C8B-B14F-4D97-AF65-F5344CB8AC3E}">
        <p14:creationId xmlns:p14="http://schemas.microsoft.com/office/powerpoint/2010/main" val="4242179141"/>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5_FG_1 Column Text wtih subheading">
    <p:spTree>
      <p:nvGrpSpPr>
        <p:cNvPr id="1" name=""/>
        <p:cNvGrpSpPr/>
        <p:nvPr/>
      </p:nvGrpSpPr>
      <p:grpSpPr>
        <a:xfrm>
          <a:off x="0" y="0"/>
          <a:ext cx="0" cy="0"/>
          <a:chOff x="0" y="0"/>
          <a:chExt cx="0" cy="0"/>
        </a:xfrm>
      </p:grpSpPr>
      <p:sp>
        <p:nvSpPr>
          <p:cNvPr id="6"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34" charset="0"/>
              <a:ea typeface="+mj-ea"/>
            </a:endParaRPr>
          </a:p>
        </p:txBody>
      </p:sp>
      <p:sp>
        <p:nvSpPr>
          <p:cNvPr id="5" name="Text Placeholder 4"/>
          <p:cNvSpPr>
            <a:spLocks noGrp="1"/>
          </p:cNvSpPr>
          <p:nvPr>
            <p:ph type="body" sz="quarter" idx="15" hasCustomPrompt="1"/>
          </p:nvPr>
        </p:nvSpPr>
        <p:spPr>
          <a:xfrm>
            <a:off x="589006" y="1005839"/>
            <a:ext cx="11027879" cy="310896"/>
          </a:xfrm>
          <a:prstGeom prst="rect">
            <a:avLst/>
          </a:prstGeom>
          <a:solidFill>
            <a:schemeClr val="tx2"/>
          </a:solidFill>
        </p:spPr>
        <p:txBody>
          <a:bodyPr lIns="91440" tIns="45720" rIns="91440" bIns="45720" anchor="ctr" anchorCtr="0"/>
          <a:lstStyle>
            <a:lvl1pPr marL="2678" indent="0">
              <a:buNone/>
              <a:defRPr sz="1800" b="1">
                <a:solidFill>
                  <a:schemeClr val="bg1"/>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Click Here to Edit Subheading</a:t>
            </a:r>
          </a:p>
        </p:txBody>
      </p:sp>
      <p:sp>
        <p:nvSpPr>
          <p:cNvPr id="7" name="Text Placeholder 12"/>
          <p:cNvSpPr>
            <a:spLocks noGrp="1"/>
          </p:cNvSpPr>
          <p:nvPr>
            <p:ph type="body" sz="quarter" idx="24" hasCustomPrompt="1"/>
          </p:nvPr>
        </p:nvSpPr>
        <p:spPr>
          <a:xfrm>
            <a:off x="457200" y="6233163"/>
            <a:ext cx="11328400" cy="190500"/>
          </a:xfrm>
        </p:spPr>
        <p:txBody>
          <a:bodyPr bIns="0">
            <a:normAutofit/>
          </a:bodyPr>
          <a:lstStyle>
            <a:lvl1pPr marL="1588" indent="0">
              <a:buNone/>
              <a:defRPr sz="900" baseline="0"/>
            </a:lvl1pPr>
          </a:lstStyle>
          <a:p>
            <a:pPr lvl="0"/>
            <a:r>
              <a:rPr lang="en-US" sz="900"/>
              <a:t>Enter Footnotes here – DELETE if no footnotes</a:t>
            </a:r>
            <a:endParaRPr lang="en-US"/>
          </a:p>
        </p:txBody>
      </p:sp>
      <p:sp>
        <p:nvSpPr>
          <p:cNvPr id="3" name="Footer Placeholder 2"/>
          <p:cNvSpPr>
            <a:spLocks noGrp="1"/>
          </p:cNvSpPr>
          <p:nvPr>
            <p:ph type="ftr" sz="quarter" idx="25"/>
          </p:nvPr>
        </p:nvSpPr>
        <p:spPr>
          <a:xfrm>
            <a:off x="5762172" y="6408057"/>
            <a:ext cx="5168783" cy="228600"/>
          </a:xfrm>
          <a:prstGeom prst="rect">
            <a:avLst/>
          </a:prstGeom>
        </p:spPr>
        <p:txBody>
          <a:bodyPr/>
          <a:lstStyle/>
          <a:p>
            <a:r>
              <a:rPr lang="en-US"/>
              <a:t>Presentation Title</a:t>
            </a:r>
          </a:p>
        </p:txBody>
      </p:sp>
      <p:sp>
        <p:nvSpPr>
          <p:cNvPr id="4" name="Slide Number Placeholder 3"/>
          <p:cNvSpPr>
            <a:spLocks noGrp="1"/>
          </p:cNvSpPr>
          <p:nvPr>
            <p:ph type="sldNum" sz="quarter" idx="26"/>
          </p:nvPr>
        </p:nvSpPr>
        <p:spPr>
          <a:xfrm>
            <a:off x="11132990" y="6408057"/>
            <a:ext cx="521981" cy="199938"/>
          </a:xfrm>
          <a:prstGeom prst="rect">
            <a:avLst/>
          </a:prstGeom>
        </p:spPr>
        <p:txBody>
          <a:bodyPr/>
          <a:lstStyle/>
          <a:p>
            <a:fld id="{7944B44A-74C8-4AA6-BEAC-31CFF941A7D4}" type="slidenum">
              <a:rPr lang="en-US" smtClean="0"/>
              <a:pPr/>
              <a:t>‹#›</a:t>
            </a:fld>
            <a:endParaRPr lang="en-US"/>
          </a:p>
        </p:txBody>
      </p:sp>
      <p:sp>
        <p:nvSpPr>
          <p:cNvPr id="9" name="Text Placeholder 8"/>
          <p:cNvSpPr>
            <a:spLocks noGrp="1"/>
          </p:cNvSpPr>
          <p:nvPr>
            <p:ph type="body" sz="quarter" idx="27"/>
          </p:nvPr>
        </p:nvSpPr>
        <p:spPr>
          <a:xfrm>
            <a:off x="589799" y="1371600"/>
            <a:ext cx="11031184" cy="47720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sp>
        <p:nvSpPr>
          <p:cNvPr id="10" name="Rectangle 9">
            <a:extLst>
              <a:ext uri="{FF2B5EF4-FFF2-40B4-BE49-F238E27FC236}">
                <a16:creationId xmlns:a16="http://schemas.microsoft.com/office/drawing/2014/main" id="{ED5C85FB-622C-1C4F-A76C-266F28A2263F}"/>
              </a:ext>
            </a:extLst>
          </p:cNvPr>
          <p:cNvSpPr/>
          <p:nvPr userDrawn="1"/>
        </p:nvSpPr>
        <p:spPr bwMode="auto">
          <a:xfrm>
            <a:off x="5552387" y="6353666"/>
            <a:ext cx="6272936" cy="405353"/>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mj-ea"/>
            </a:endParaRPr>
          </a:p>
        </p:txBody>
      </p:sp>
    </p:spTree>
    <p:extLst>
      <p:ext uri="{BB962C8B-B14F-4D97-AF65-F5344CB8AC3E}">
        <p14:creationId xmlns:p14="http://schemas.microsoft.com/office/powerpoint/2010/main" val="1164696448"/>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FG_1 Column Text wtih subheading">
    <p:spTree>
      <p:nvGrpSpPr>
        <p:cNvPr id="1" name=""/>
        <p:cNvGrpSpPr/>
        <p:nvPr/>
      </p:nvGrpSpPr>
      <p:grpSpPr>
        <a:xfrm>
          <a:off x="0" y="0"/>
          <a:ext cx="0" cy="0"/>
          <a:chOff x="0" y="0"/>
          <a:chExt cx="0" cy="0"/>
        </a:xfrm>
      </p:grpSpPr>
      <p:sp>
        <p:nvSpPr>
          <p:cNvPr id="6"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34" charset="0"/>
              <a:ea typeface="+mj-ea"/>
            </a:endParaRPr>
          </a:p>
        </p:txBody>
      </p:sp>
      <p:sp>
        <p:nvSpPr>
          <p:cNvPr id="11" name="Title 10"/>
          <p:cNvSpPr>
            <a:spLocks noGrp="1"/>
          </p:cNvSpPr>
          <p:nvPr>
            <p:ph type="title"/>
          </p:nvPr>
        </p:nvSpPr>
        <p:spPr/>
        <p:txBody>
          <a:bodyPr/>
          <a:lstStyle/>
          <a:p>
            <a:r>
              <a:rPr lang="en-US"/>
              <a:t>Click to edit Master title style</a:t>
            </a:r>
          </a:p>
        </p:txBody>
      </p:sp>
      <p:sp>
        <p:nvSpPr>
          <p:cNvPr id="10" name="Text Placeholder 7">
            <a:extLst>
              <a:ext uri="{FF2B5EF4-FFF2-40B4-BE49-F238E27FC236}">
                <a16:creationId xmlns:a16="http://schemas.microsoft.com/office/drawing/2014/main" id="{BA0EF447-DDC4-9B3E-EA3C-C21A831496AC}"/>
              </a:ext>
            </a:extLst>
          </p:cNvPr>
          <p:cNvSpPr>
            <a:spLocks noGrp="1"/>
          </p:cNvSpPr>
          <p:nvPr>
            <p:ph type="body" sz="quarter" idx="16"/>
          </p:nvPr>
        </p:nvSpPr>
        <p:spPr>
          <a:xfrm>
            <a:off x="1033874" y="2415921"/>
            <a:ext cx="9152088" cy="3571641"/>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EC10D"/>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F2A62E80-CA8C-45F2-C8AD-6D8FB6321562}"/>
              </a:ext>
            </a:extLst>
          </p:cNvPr>
          <p:cNvSpPr>
            <a:spLocks noGrp="1"/>
          </p:cNvSpPr>
          <p:nvPr>
            <p:ph type="body" sz="quarter" idx="32" hasCustomPrompt="1"/>
          </p:nvPr>
        </p:nvSpPr>
        <p:spPr>
          <a:xfrm>
            <a:off x="1033873" y="2023079"/>
            <a:ext cx="9152088"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Click Here to Edit Subheading</a:t>
            </a:r>
          </a:p>
        </p:txBody>
      </p:sp>
      <p:sp>
        <p:nvSpPr>
          <p:cNvPr id="4" name="Slide Number Placeholder 8">
            <a:extLst>
              <a:ext uri="{FF2B5EF4-FFF2-40B4-BE49-F238E27FC236}">
                <a16:creationId xmlns:a16="http://schemas.microsoft.com/office/drawing/2014/main" id="{877E56E1-0A46-F6EF-497A-DD244179D528}"/>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5" name="Text Placeholder 6">
            <a:extLst>
              <a:ext uri="{FF2B5EF4-FFF2-40B4-BE49-F238E27FC236}">
                <a16:creationId xmlns:a16="http://schemas.microsoft.com/office/drawing/2014/main" id="{97597EE6-D949-01B8-6DDD-E0957DE55A0D}"/>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8" name="Text Placeholder 5">
            <a:extLst>
              <a:ext uri="{FF2B5EF4-FFF2-40B4-BE49-F238E27FC236}">
                <a16:creationId xmlns:a16="http://schemas.microsoft.com/office/drawing/2014/main" id="{BE35B5ED-65BA-555A-1941-92C92643AE79}"/>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a:t>Click to edit Master text styles for page disclosure.</a:t>
            </a:r>
          </a:p>
        </p:txBody>
      </p:sp>
      <p:sp>
        <p:nvSpPr>
          <p:cNvPr id="2" name="Footer Placeholder 12">
            <a:extLst>
              <a:ext uri="{FF2B5EF4-FFF2-40B4-BE49-F238E27FC236}">
                <a16:creationId xmlns:a16="http://schemas.microsoft.com/office/drawing/2014/main" id="{2A589564-D843-C8CF-F0AE-FB132508FC8D}"/>
              </a:ext>
            </a:extLst>
          </p:cNvPr>
          <p:cNvSpPr>
            <a:spLocks noGrp="1"/>
          </p:cNvSpPr>
          <p:nvPr>
            <p:ph type="ftr" sz="quarter" idx="3"/>
          </p:nvPr>
        </p:nvSpPr>
        <p:spPr>
          <a:xfrm>
            <a:off x="10095827" y="6391656"/>
            <a:ext cx="1796327" cy="365125"/>
          </a:xfrm>
          <a:prstGeom prst="rect">
            <a:avLst/>
          </a:prstGeom>
        </p:spPr>
        <p:txBody>
          <a:bodyPr vert="horz" lIns="0" tIns="0" rIns="0" bIns="0" rtlCol="0" anchor="b"/>
          <a:lstStyle>
            <a:lvl1pPr marL="0" marR="0" indent="0" algn="r" defTabSz="914400" rtl="0" eaLnBrk="1" fontAlgn="auto" latinLnBrk="0" hangingPunct="1">
              <a:lnSpc>
                <a:spcPct val="100000"/>
              </a:lnSpc>
              <a:spcBef>
                <a:spcPts val="0"/>
              </a:spcBef>
              <a:spcAft>
                <a:spcPts val="0"/>
              </a:spcAft>
              <a:buClrTx/>
              <a:buSzTx/>
              <a:buFontTx/>
              <a:buNone/>
              <a:tabLst/>
              <a:defRPr sz="800">
                <a:solidFill>
                  <a:srgbClr val="BFBFBF"/>
                </a:solidFill>
                <a:latin typeface="Arial" panose="020B0604020202020204" pitchFamily="34" charset="0"/>
                <a:cs typeface="Arial" panose="020B0604020202020204" pitchFamily="34" charset="0"/>
              </a:defRPr>
            </a:lvl1pPr>
          </a:lstStyle>
          <a:p>
            <a:r>
              <a:rPr lang="en-US"/>
              <a:t>ADVXXXX  </a:t>
            </a:r>
            <a:br>
              <a:rPr lang="en-US"/>
            </a:br>
            <a:r>
              <a:rPr lang="en-US"/>
              <a:t>MM-YYYY</a:t>
            </a:r>
          </a:p>
        </p:txBody>
      </p:sp>
    </p:spTree>
    <p:extLst>
      <p:ext uri="{BB962C8B-B14F-4D97-AF65-F5344CB8AC3E}">
        <p14:creationId xmlns:p14="http://schemas.microsoft.com/office/powerpoint/2010/main" val="1608747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urple Pattern">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016B5D-3558-A040-B66B-8AC627044E5E}"/>
              </a:ext>
            </a:extLst>
          </p:cNvPr>
          <p:cNvSpPr/>
          <p:nvPr userDrawn="1"/>
        </p:nvSpPr>
        <p:spPr>
          <a:xfrm>
            <a:off x="0" y="0"/>
            <a:ext cx="12192000" cy="6858000"/>
          </a:xfrm>
          <a:prstGeom prst="rect">
            <a:avLst/>
          </a:prstGeom>
          <a:gradFill flip="none" rotWithShape="1">
            <a:gsLst>
              <a:gs pos="0">
                <a:srgbClr val="754C96"/>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a:extLst>
              <a:ext uri="{FF2B5EF4-FFF2-40B4-BE49-F238E27FC236}">
                <a16:creationId xmlns:a16="http://schemas.microsoft.com/office/drawing/2014/main" id="{67B3F2F4-FD10-C707-D4F3-764BA376C8D1}"/>
              </a:ext>
            </a:extLst>
          </p:cNvPr>
          <p:cNvPicPr>
            <a:picLocks noChangeAspect="1"/>
          </p:cNvPicPr>
          <p:nvPr userDrawn="1"/>
        </p:nvPicPr>
        <p:blipFill rotWithShape="1">
          <a:blip r:embed="rId3" cstate="print">
            <a:alphaModFix amt="4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Do not remove" hidden="1"/>
          <p:cNvSpPr/>
          <p:nvPr userDrawn="1">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0" i="0" dirty="0">
              <a:solidFill>
                <a:srgbClr val="4D4D4F"/>
              </a:solidFill>
              <a:latin typeface="Arial" panose="020B0604020202020204" pitchFamily="34" charset="0"/>
              <a:ea typeface="+mj-ea"/>
            </a:endParaRPr>
          </a:p>
        </p:txBody>
      </p:sp>
      <p:pic>
        <p:nvPicPr>
          <p:cNvPr id="9" name="Picture 8" descr="Logo&#10;&#10;Description automatically generated">
            <a:extLst>
              <a:ext uri="{FF2B5EF4-FFF2-40B4-BE49-F238E27FC236}">
                <a16:creationId xmlns:a16="http://schemas.microsoft.com/office/drawing/2014/main" id="{6F54B974-08A9-85BD-C2B9-B7094D14D73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87155" y="125442"/>
            <a:ext cx="652803" cy="475185"/>
          </a:xfrm>
          <a:prstGeom prst="rect">
            <a:avLst/>
          </a:prstGeom>
        </p:spPr>
      </p:pic>
      <p:sp>
        <p:nvSpPr>
          <p:cNvPr id="13" name="Rectangle 84">
            <a:extLst>
              <a:ext uri="{FF2B5EF4-FFF2-40B4-BE49-F238E27FC236}">
                <a16:creationId xmlns:a16="http://schemas.microsoft.com/office/drawing/2014/main" id="{24C49897-FFCD-2E01-A0FE-82B4A6AEB650}"/>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FEC10D"/>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4" name="Title 5">
            <a:extLst>
              <a:ext uri="{FF2B5EF4-FFF2-40B4-BE49-F238E27FC236}">
                <a16:creationId xmlns:a16="http://schemas.microsoft.com/office/drawing/2014/main" id="{1A136437-4697-1AE7-0E7F-DFB1B47390E9}"/>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pPr lvl="0"/>
            <a:r>
              <a:rPr lang="en-US" noProof="0" dirty="0"/>
              <a:t>Click to Edit Section Title</a:t>
            </a:r>
          </a:p>
        </p:txBody>
      </p:sp>
      <p:sp>
        <p:nvSpPr>
          <p:cNvPr id="3" name="Slide Number Placeholder 8">
            <a:extLst>
              <a:ext uri="{FF2B5EF4-FFF2-40B4-BE49-F238E27FC236}">
                <a16:creationId xmlns:a16="http://schemas.microsoft.com/office/drawing/2014/main" id="{A98FE975-5DF4-82ED-802A-F35B3B6A9E6D}"/>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6" name="Text Placeholder 5">
            <a:extLst>
              <a:ext uri="{FF2B5EF4-FFF2-40B4-BE49-F238E27FC236}">
                <a16:creationId xmlns:a16="http://schemas.microsoft.com/office/drawing/2014/main" id="{3095AB11-E32E-E2AC-56F3-6C42E9950C95}"/>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099072"/>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Divider Purple Pattern">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016B5D-3558-A040-B66B-8AC627044E5E}"/>
              </a:ext>
            </a:extLst>
          </p:cNvPr>
          <p:cNvSpPr/>
          <p:nvPr userDrawn="1"/>
        </p:nvSpPr>
        <p:spPr>
          <a:xfrm>
            <a:off x="0" y="0"/>
            <a:ext cx="12192000" cy="6858000"/>
          </a:xfrm>
          <a:prstGeom prst="rect">
            <a:avLst/>
          </a:prstGeom>
          <a:gradFill flip="none" rotWithShape="1">
            <a:gsLst>
              <a:gs pos="0">
                <a:srgbClr val="754C96"/>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a:extLst>
              <a:ext uri="{FF2B5EF4-FFF2-40B4-BE49-F238E27FC236}">
                <a16:creationId xmlns:a16="http://schemas.microsoft.com/office/drawing/2014/main" id="{67B3F2F4-FD10-C707-D4F3-764BA376C8D1}"/>
              </a:ext>
            </a:extLst>
          </p:cNvPr>
          <p:cNvPicPr>
            <a:picLocks noChangeAspect="1"/>
          </p:cNvPicPr>
          <p:nvPr userDrawn="1"/>
        </p:nvPicPr>
        <p:blipFill rotWithShape="1">
          <a:blip r:embed="rId3">
            <a:alphaModFix amt="4000"/>
          </a:blip>
          <a:srcRect l="2" r="11519"/>
          <a:stretch/>
        </p:blipFill>
        <p:spPr>
          <a:xfrm>
            <a:off x="0" y="0"/>
            <a:ext cx="12192000" cy="6858000"/>
          </a:xfrm>
          <a:prstGeom prst="rect">
            <a:avLst/>
          </a:prstGeom>
        </p:spPr>
      </p:pic>
      <p:sp>
        <p:nvSpPr>
          <p:cNvPr id="4" name="Do not remove" hidden="1"/>
          <p:cNvSpPr/>
          <p:nvPr userDrawn="1">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0" i="0">
              <a:solidFill>
                <a:srgbClr val="4D4D4F"/>
              </a:solidFill>
              <a:latin typeface="Arial" panose="020B0604020202020204" pitchFamily="34" charset="0"/>
              <a:ea typeface="+mj-ea"/>
            </a:endParaRPr>
          </a:p>
        </p:txBody>
      </p:sp>
      <p:pic>
        <p:nvPicPr>
          <p:cNvPr id="9" name="Picture 8" descr="Logo&#10;&#10;Description automatically generated">
            <a:extLst>
              <a:ext uri="{FF2B5EF4-FFF2-40B4-BE49-F238E27FC236}">
                <a16:creationId xmlns:a16="http://schemas.microsoft.com/office/drawing/2014/main" id="{6F54B974-08A9-85BD-C2B9-B7094D14D73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87155" y="125442"/>
            <a:ext cx="652803" cy="475185"/>
          </a:xfrm>
          <a:prstGeom prst="rect">
            <a:avLst/>
          </a:prstGeom>
        </p:spPr>
      </p:pic>
      <p:sp>
        <p:nvSpPr>
          <p:cNvPr id="11" name="Text Placeholder 5">
            <a:extLst>
              <a:ext uri="{FF2B5EF4-FFF2-40B4-BE49-F238E27FC236}">
                <a16:creationId xmlns:a16="http://schemas.microsoft.com/office/drawing/2014/main" id="{86DF8F73-41CE-2AA5-1101-4B0D5BE42CED}"/>
              </a:ext>
            </a:extLst>
          </p:cNvPr>
          <p:cNvSpPr>
            <a:spLocks noGrp="1"/>
          </p:cNvSpPr>
          <p:nvPr>
            <p:ph type="body" sz="quarter" idx="15" hasCustomPrompt="1"/>
          </p:nvPr>
        </p:nvSpPr>
        <p:spPr>
          <a:xfrm>
            <a:off x="4572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a:t>Click to edit Master text styles for page disclosure.</a:t>
            </a:r>
          </a:p>
        </p:txBody>
      </p:sp>
      <p:sp>
        <p:nvSpPr>
          <p:cNvPr id="13" name="Rectangle 84">
            <a:extLst>
              <a:ext uri="{FF2B5EF4-FFF2-40B4-BE49-F238E27FC236}">
                <a16:creationId xmlns:a16="http://schemas.microsoft.com/office/drawing/2014/main" id="{24C49897-FFCD-2E01-A0FE-82B4A6AEB650}"/>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FFC20E"/>
                </a:solidFill>
                <a:latin typeface="Arial" panose="020B0604020202020204" pitchFamily="34" charset="0"/>
                <a:cs typeface="Arial" panose="020B0604020202020204" pitchFamily="34" charset="0"/>
              </a:defRPr>
            </a:lvl1pPr>
          </a:lstStyle>
          <a:p>
            <a:pPr lvl="0"/>
            <a:r>
              <a:rPr lang="en-US" noProof="0"/>
              <a:t>Click to Edit Section Subtitle</a:t>
            </a:r>
          </a:p>
        </p:txBody>
      </p:sp>
      <p:sp>
        <p:nvSpPr>
          <p:cNvPr id="14" name="Title 5">
            <a:extLst>
              <a:ext uri="{FF2B5EF4-FFF2-40B4-BE49-F238E27FC236}">
                <a16:creationId xmlns:a16="http://schemas.microsoft.com/office/drawing/2014/main" id="{1A136437-4697-1AE7-0E7F-DFB1B47390E9}"/>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pPr lvl="0"/>
            <a:r>
              <a:rPr lang="en-US" noProof="0"/>
              <a:t>Click to Edit Section Title</a:t>
            </a:r>
          </a:p>
        </p:txBody>
      </p:sp>
      <p:sp>
        <p:nvSpPr>
          <p:cNvPr id="3" name="Slide Number Placeholder 8">
            <a:extLst>
              <a:ext uri="{FF2B5EF4-FFF2-40B4-BE49-F238E27FC236}">
                <a16:creationId xmlns:a16="http://schemas.microsoft.com/office/drawing/2014/main" id="{A98FE975-5DF4-82ED-802A-F35B3B6A9E6D}"/>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endParaRPr lang="en-US"/>
          </a:p>
        </p:txBody>
      </p:sp>
      <p:sp>
        <p:nvSpPr>
          <p:cNvPr id="6" name="Footer Placeholder 19">
            <a:extLst>
              <a:ext uri="{FF2B5EF4-FFF2-40B4-BE49-F238E27FC236}">
                <a16:creationId xmlns:a16="http://schemas.microsoft.com/office/drawing/2014/main" id="{81FD2D9E-0268-B476-3411-9B8DD37F1BA5}"/>
              </a:ext>
            </a:extLst>
          </p:cNvPr>
          <p:cNvSpPr>
            <a:spLocks noGrp="1"/>
          </p:cNvSpPr>
          <p:nvPr>
            <p:ph type="ftr" sz="quarter" idx="3"/>
          </p:nvPr>
        </p:nvSpPr>
        <p:spPr>
          <a:xfrm>
            <a:off x="10094976" y="6391656"/>
            <a:ext cx="1792224" cy="365125"/>
          </a:xfrm>
          <a:prstGeom prst="rect">
            <a:avLst/>
          </a:prstGeom>
        </p:spPr>
        <p:txBody>
          <a:bodyPr vert="horz" lIns="0" tIns="0" rIns="0" bIns="0" rtlCol="0" anchor="b"/>
          <a:lstStyle>
            <a:lvl1pPr algn="r">
              <a:defRPr sz="800">
                <a:solidFill>
                  <a:srgbClr val="BFBFBF"/>
                </a:solidFill>
                <a:latin typeface="Arial" panose="020B0604020202020204" pitchFamily="34" charset="0"/>
                <a:cs typeface="Arial" panose="020B0604020202020204" pitchFamily="34" charset="0"/>
              </a:defRPr>
            </a:lvl1pPr>
          </a:lstStyle>
          <a:p>
            <a:r>
              <a:rPr lang="en-US"/>
              <a:t>ADVXXXX </a:t>
            </a:r>
          </a:p>
          <a:p>
            <a:r>
              <a:rPr lang="en-US"/>
              <a:t>MM-YYYY</a:t>
            </a:r>
          </a:p>
        </p:txBody>
      </p:sp>
    </p:spTree>
    <p:extLst>
      <p:ext uri="{BB962C8B-B14F-4D97-AF65-F5344CB8AC3E}">
        <p14:creationId xmlns:p14="http://schemas.microsoft.com/office/powerpoint/2010/main" val="529188088"/>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FG_Title and subtitle">
    <p:spTree>
      <p:nvGrpSpPr>
        <p:cNvPr id="1" name=""/>
        <p:cNvGrpSpPr/>
        <p:nvPr/>
      </p:nvGrpSpPr>
      <p:grpSpPr>
        <a:xfrm>
          <a:off x="0" y="0"/>
          <a:ext cx="0" cy="0"/>
          <a:chOff x="0" y="0"/>
          <a:chExt cx="0" cy="0"/>
        </a:xfrm>
      </p:grpSpPr>
      <p:sp>
        <p:nvSpPr>
          <p:cNvPr id="7"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34" charset="0"/>
              <a:ea typeface="+mj-ea"/>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5A52BC4F-6B58-014C-AA29-956FCD4F01B4}"/>
              </a:ext>
            </a:extLst>
          </p:cNvPr>
          <p:cNvSpPr>
            <a:spLocks noGrp="1"/>
          </p:cNvSpPr>
          <p:nvPr>
            <p:ph sz="quarter" idx="18" hasCustomPrompt="1"/>
          </p:nvPr>
        </p:nvSpPr>
        <p:spPr>
          <a:xfrm>
            <a:off x="1033873" y="2414017"/>
            <a:ext cx="10427738" cy="3652676"/>
          </a:xfrm>
        </p:spPr>
        <p:txBody>
          <a:bodyPr/>
          <a:lstStyle>
            <a:lvl1pPr>
              <a:defRPr>
                <a:solidFill>
                  <a:srgbClr val="57585A"/>
                </a:solidFill>
              </a:defRPr>
            </a:lvl1pPr>
          </a:lstStyle>
          <a:p>
            <a:pPr lvl="0"/>
            <a:r>
              <a:rPr lang="en-US"/>
              <a:t>Click to edit text styles</a:t>
            </a:r>
          </a:p>
        </p:txBody>
      </p:sp>
      <p:sp>
        <p:nvSpPr>
          <p:cNvPr id="11" name="Text Placeholder 4">
            <a:extLst>
              <a:ext uri="{FF2B5EF4-FFF2-40B4-BE49-F238E27FC236}">
                <a16:creationId xmlns:a16="http://schemas.microsoft.com/office/drawing/2014/main" id="{08300D26-0386-D9C2-B598-2AB219BD4F12}"/>
              </a:ext>
            </a:extLst>
          </p:cNvPr>
          <p:cNvSpPr>
            <a:spLocks noGrp="1"/>
          </p:cNvSpPr>
          <p:nvPr>
            <p:ph type="body" sz="quarter" idx="32" hasCustomPrompt="1"/>
          </p:nvPr>
        </p:nvSpPr>
        <p:spPr>
          <a:xfrm>
            <a:off x="1033872" y="2023079"/>
            <a:ext cx="1042773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Click Here to Edit Subheading</a:t>
            </a:r>
          </a:p>
        </p:txBody>
      </p:sp>
      <p:sp>
        <p:nvSpPr>
          <p:cNvPr id="15" name="Slide Number Placeholder 8">
            <a:extLst>
              <a:ext uri="{FF2B5EF4-FFF2-40B4-BE49-F238E27FC236}">
                <a16:creationId xmlns:a16="http://schemas.microsoft.com/office/drawing/2014/main" id="{B985C68C-BE85-33ED-8371-835896685936}"/>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6" name="Text Placeholder 6">
            <a:extLst>
              <a:ext uri="{FF2B5EF4-FFF2-40B4-BE49-F238E27FC236}">
                <a16:creationId xmlns:a16="http://schemas.microsoft.com/office/drawing/2014/main" id="{81B96944-4DF0-4389-AC45-028F0BE0BF1F}"/>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17" name="Text Placeholder 5">
            <a:extLst>
              <a:ext uri="{FF2B5EF4-FFF2-40B4-BE49-F238E27FC236}">
                <a16:creationId xmlns:a16="http://schemas.microsoft.com/office/drawing/2014/main" id="{40B6CE6B-B44D-4949-2D14-07F7B4F7894F}"/>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a:t>Click to edit Master text styles for page disclosure.</a:t>
            </a:r>
          </a:p>
        </p:txBody>
      </p:sp>
    </p:spTree>
    <p:extLst>
      <p:ext uri="{BB962C8B-B14F-4D97-AF65-F5344CB8AC3E}">
        <p14:creationId xmlns:p14="http://schemas.microsoft.com/office/powerpoint/2010/main" val="94970149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F&amp;G_Title Page Op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8A2998-2468-B460-41B7-DF68E82CD942}"/>
              </a:ext>
            </a:extLst>
          </p:cNvPr>
          <p:cNvSpPr/>
          <p:nvPr userDrawn="1"/>
        </p:nvSpPr>
        <p:spPr>
          <a:xfrm>
            <a:off x="3757961" y="0"/>
            <a:ext cx="8434039" cy="6858000"/>
          </a:xfrm>
          <a:prstGeom prst="rect">
            <a:avLst/>
          </a:prstGeom>
          <a:gradFill flip="none" rotWithShape="1">
            <a:gsLst>
              <a:gs pos="0">
                <a:srgbClr val="754C96"/>
              </a:gs>
              <a:gs pos="39000">
                <a:srgbClr val="4D2C6E"/>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44E71E47-697B-2390-8AC9-031F87431EF1}"/>
              </a:ext>
            </a:extLst>
          </p:cNvPr>
          <p:cNvSpPr/>
          <p:nvPr userDrawn="1"/>
        </p:nvSpPr>
        <p:spPr>
          <a:xfrm>
            <a:off x="-33454" y="-11151"/>
            <a:ext cx="9121698" cy="6869151"/>
          </a:xfrm>
          <a:custGeom>
            <a:avLst/>
            <a:gdLst>
              <a:gd name="connsiteX0" fmla="*/ 9121698 w 9121698"/>
              <a:gd name="connsiteY0" fmla="*/ 0 h 6869151"/>
              <a:gd name="connsiteX1" fmla="*/ 5174166 w 9121698"/>
              <a:gd name="connsiteY1" fmla="*/ 6869151 h 6869151"/>
              <a:gd name="connsiteX2" fmla="*/ 0 w 9121698"/>
              <a:gd name="connsiteY2" fmla="*/ 6869151 h 6869151"/>
              <a:gd name="connsiteX3" fmla="*/ 33454 w 9121698"/>
              <a:gd name="connsiteY3" fmla="*/ 0 h 6869151"/>
              <a:gd name="connsiteX4" fmla="*/ 9121698 w 9121698"/>
              <a:gd name="connsiteY4" fmla="*/ 0 h 686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6869151">
                <a:moveTo>
                  <a:pt x="9121698" y="0"/>
                </a:moveTo>
                <a:lnTo>
                  <a:pt x="5174166" y="6869151"/>
                </a:lnTo>
                <a:lnTo>
                  <a:pt x="0" y="6869151"/>
                </a:lnTo>
                <a:lnTo>
                  <a:pt x="33454" y="0"/>
                </a:lnTo>
                <a:lnTo>
                  <a:pt x="91216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8C72703F-A0A6-3C4A-BE2F-078C30A0C1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13565" y="-4761"/>
            <a:ext cx="6956578" cy="6968656"/>
          </a:xfrm>
          <a:prstGeom prst="rect">
            <a:avLst/>
          </a:prstGeom>
        </p:spPr>
      </p:pic>
      <p:pic>
        <p:nvPicPr>
          <p:cNvPr id="16" name="Picture 15" descr="Logo&#10;&#10;Description automatically generated">
            <a:extLst>
              <a:ext uri="{FF2B5EF4-FFF2-40B4-BE49-F238E27FC236}">
                <a16:creationId xmlns:a16="http://schemas.microsoft.com/office/drawing/2014/main" id="{31E3192F-1F51-1573-C2A7-D5CD57AB7A9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6233" y="275631"/>
            <a:ext cx="1191802" cy="1191802"/>
          </a:xfrm>
          <a:prstGeom prst="rect">
            <a:avLst/>
          </a:prstGeom>
        </p:spPr>
      </p:pic>
      <p:sp>
        <p:nvSpPr>
          <p:cNvPr id="2" name="Title 5">
            <a:extLst>
              <a:ext uri="{FF2B5EF4-FFF2-40B4-BE49-F238E27FC236}">
                <a16:creationId xmlns:a16="http://schemas.microsoft.com/office/drawing/2014/main" id="{5A3633F2-74EA-C0BF-1B8A-DD5B181E43E4}"/>
              </a:ext>
            </a:extLst>
          </p:cNvPr>
          <p:cNvSpPr>
            <a:spLocks noGrp="1" noChangeArrowheads="1"/>
          </p:cNvSpPr>
          <p:nvPr>
            <p:ph type="ctrTitle" hasCustomPrompt="1"/>
          </p:nvPr>
        </p:nvSpPr>
        <p:spPr>
          <a:xfrm>
            <a:off x="1038065" y="2278821"/>
            <a:ext cx="5269073" cy="1143000"/>
          </a:xfrm>
          <a:prstGeom prst="rect">
            <a:avLst/>
          </a:prstGeom>
          <a:noFill/>
          <a:ln w="9525">
            <a:noFill/>
          </a:ln>
        </p:spPr>
        <p:txBody>
          <a:bodyPr lIns="0" tIns="0" rIns="0" bIns="0" anchor="b" anchorCtr="0">
            <a:noAutofit/>
          </a:bodyPr>
          <a:lstStyle>
            <a:lvl1pPr>
              <a:defRPr sz="3200" b="1" i="0" baseline="0">
                <a:solidFill>
                  <a:srgbClr val="4F277A"/>
                </a:solidFill>
                <a:latin typeface="Arial" panose="020B0604020202020204" pitchFamily="34" charset="0"/>
                <a:cs typeface="Arial" panose="020B0604020202020204" pitchFamily="34" charset="0"/>
              </a:defRPr>
            </a:lvl1pPr>
          </a:lstStyle>
          <a:p>
            <a:pPr lvl="0"/>
            <a:r>
              <a:rPr lang="en-US" noProof="0" dirty="0"/>
              <a:t>Presentation Title</a:t>
            </a:r>
          </a:p>
        </p:txBody>
      </p:sp>
      <p:sp>
        <p:nvSpPr>
          <p:cNvPr id="10" name="Rectangle 84"/>
          <p:cNvSpPr>
            <a:spLocks noGrp="1" noChangeArrowheads="1"/>
          </p:cNvSpPr>
          <p:nvPr>
            <p:ph type="subTitle" idx="1" hasCustomPrompt="1"/>
          </p:nvPr>
        </p:nvSpPr>
        <p:spPr>
          <a:xfrm>
            <a:off x="1038065" y="3570263"/>
            <a:ext cx="4817877" cy="1204783"/>
          </a:xfrm>
          <a:prstGeom prst="rect">
            <a:avLst/>
          </a:prstGeom>
        </p:spPr>
        <p:txBody>
          <a:bodyPr lIns="0" tIns="0" rIns="0" bIns="0">
            <a:normAutofit/>
          </a:bodyPr>
          <a:lstStyle>
            <a:lvl1pPr marL="0" indent="0">
              <a:buFont typeface="Symbol" pitchFamily="18" charset="2"/>
              <a:buNone/>
              <a:defRPr sz="2000" b="0" i="0" baseline="0">
                <a:solidFill>
                  <a:srgbClr val="57585A"/>
                </a:solidFill>
                <a:latin typeface="Arial" panose="020B0604020202020204" pitchFamily="34" charset="0"/>
                <a:cs typeface="Arial" panose="020B0604020202020204" pitchFamily="34" charset="0"/>
              </a:defRPr>
            </a:lvl1pPr>
          </a:lstStyle>
          <a:p>
            <a:pPr lvl="0"/>
            <a:r>
              <a:rPr lang="en-US" noProof="0" dirty="0"/>
              <a:t>Presentation Subtitle</a:t>
            </a:r>
          </a:p>
          <a:p>
            <a:pPr lvl="0"/>
            <a:endParaRPr lang="en-US" noProof="0" dirty="0"/>
          </a:p>
        </p:txBody>
      </p:sp>
      <p:sp>
        <p:nvSpPr>
          <p:cNvPr id="3" name="Do not remove"/>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22" name="Content Placeholder 19">
            <a:extLst>
              <a:ext uri="{FF2B5EF4-FFF2-40B4-BE49-F238E27FC236}">
                <a16:creationId xmlns:a16="http://schemas.microsoft.com/office/drawing/2014/main" id="{4C6D9819-A64D-5F35-9B57-2E3A39F553CB}"/>
              </a:ext>
            </a:extLst>
          </p:cNvPr>
          <p:cNvSpPr>
            <a:spLocks noGrp="1"/>
          </p:cNvSpPr>
          <p:nvPr>
            <p:ph sz="quarter" idx="30" hasCustomPrompt="1"/>
          </p:nvPr>
        </p:nvSpPr>
        <p:spPr>
          <a:xfrm>
            <a:off x="1038065" y="5882082"/>
            <a:ext cx="2039938" cy="218410"/>
          </a:xfrm>
        </p:spPr>
        <p:txBody>
          <a:bodyPr anchor="b">
            <a:normAutofit/>
          </a:bodyPr>
          <a:lstStyle>
            <a:lvl1pPr algn="l">
              <a:defRPr sz="1100" b="1" i="0" cap="all" baseline="0">
                <a:solidFill>
                  <a:srgbClr val="582C83"/>
                </a:solidFill>
                <a:latin typeface="Arial Black" panose="020B0604020202020204" pitchFamily="34" charset="0"/>
                <a:cs typeface="Arial Black" panose="020B0604020202020204" pitchFamily="34" charset="0"/>
              </a:defRPr>
            </a:lvl1pPr>
          </a:lstStyle>
          <a:p>
            <a:pPr lvl="0"/>
            <a:r>
              <a:rPr lang="en-US" dirty="0"/>
              <a:t>Click to edit month</a:t>
            </a:r>
          </a:p>
        </p:txBody>
      </p:sp>
      <p:sp>
        <p:nvSpPr>
          <p:cNvPr id="7" name="Text Placeholder 24">
            <a:extLst>
              <a:ext uri="{FF2B5EF4-FFF2-40B4-BE49-F238E27FC236}">
                <a16:creationId xmlns:a16="http://schemas.microsoft.com/office/drawing/2014/main" id="{7883B597-D9A0-FFBA-E667-1A987648708E}"/>
              </a:ext>
            </a:extLst>
          </p:cNvPr>
          <p:cNvSpPr>
            <a:spLocks noGrp="1"/>
          </p:cNvSpPr>
          <p:nvPr>
            <p:ph type="body" sz="quarter" idx="13" hasCustomPrompt="1"/>
          </p:nvPr>
        </p:nvSpPr>
        <p:spPr>
          <a:xfrm>
            <a:off x="1038065" y="6066488"/>
            <a:ext cx="2876397" cy="200317"/>
          </a:xfrm>
          <a:prstGeom prst="rect">
            <a:avLst/>
          </a:prstGeom>
        </p:spPr>
        <p:txBody>
          <a:bodyPr lIns="0" tIns="0" rIns="0" bIns="0"/>
          <a:lstStyle>
            <a:lvl1pPr marL="0" indent="0">
              <a:buFontTx/>
              <a:buNone/>
              <a:defRPr sz="1100" b="1" i="0" cap="all" baseline="0">
                <a:solidFill>
                  <a:srgbClr val="FEC10D"/>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year</a:t>
            </a:r>
          </a:p>
        </p:txBody>
      </p:sp>
      <p:sp>
        <p:nvSpPr>
          <p:cNvPr id="25" name="Slide Number Placeholder 20">
            <a:extLst>
              <a:ext uri="{FF2B5EF4-FFF2-40B4-BE49-F238E27FC236}">
                <a16:creationId xmlns:a16="http://schemas.microsoft.com/office/drawing/2014/main" id="{A608E9CB-F2E0-AE9C-B8CE-8825D2131CC3}"/>
              </a:ext>
            </a:extLst>
          </p:cNvPr>
          <p:cNvSpPr>
            <a:spLocks noGrp="1"/>
          </p:cNvSpPr>
          <p:nvPr>
            <p:ph type="sldNum" sz="quarter" idx="4"/>
          </p:nvPr>
        </p:nvSpPr>
        <p:spPr>
          <a:xfrm>
            <a:off x="128015" y="6391656"/>
            <a:ext cx="526189" cy="365125"/>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2E5867B9-DF49-0248-B914-8E63713F8868}" type="slidenum">
              <a:rPr lang="en-US" smtClean="0"/>
              <a:pPr/>
              <a:t>‹#›</a:t>
            </a:fld>
            <a:r>
              <a:rPr lang="en-US" dirty="0"/>
              <a:t> of XX</a:t>
            </a:r>
          </a:p>
        </p:txBody>
      </p:sp>
      <p:sp>
        <p:nvSpPr>
          <p:cNvPr id="26" name="Text Placeholder 5">
            <a:extLst>
              <a:ext uri="{FF2B5EF4-FFF2-40B4-BE49-F238E27FC236}">
                <a16:creationId xmlns:a16="http://schemas.microsoft.com/office/drawing/2014/main" id="{4095AC95-8F42-66E1-062E-5246E8596DC9}"/>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
        <p:nvSpPr>
          <p:cNvPr id="6" name="Footer Placeholder 12">
            <a:extLst>
              <a:ext uri="{FF2B5EF4-FFF2-40B4-BE49-F238E27FC236}">
                <a16:creationId xmlns:a16="http://schemas.microsoft.com/office/drawing/2014/main" id="{AEAC0A47-E236-19EC-8D69-7D4D88CF00A1}"/>
              </a:ext>
            </a:extLst>
          </p:cNvPr>
          <p:cNvSpPr>
            <a:spLocks noGrp="1"/>
          </p:cNvSpPr>
          <p:nvPr>
            <p:ph type="ftr" sz="quarter" idx="3"/>
          </p:nvPr>
        </p:nvSpPr>
        <p:spPr>
          <a:xfrm>
            <a:off x="10095827" y="6391656"/>
            <a:ext cx="1796327" cy="365125"/>
          </a:xfrm>
          <a:prstGeom prst="rect">
            <a:avLst/>
          </a:prstGeom>
        </p:spPr>
        <p:txBody>
          <a:bodyPr vert="horz" lIns="0" tIns="0" rIns="0" bIns="0" rtlCol="0" anchor="b"/>
          <a:lstStyle>
            <a:lvl1pPr marL="0" marR="0" indent="0" algn="r" defTabSz="914400" rtl="0" eaLnBrk="1" fontAlgn="auto" latinLnBrk="0" hangingPunct="1">
              <a:lnSpc>
                <a:spcPct val="100000"/>
              </a:lnSpc>
              <a:spcBef>
                <a:spcPts val="0"/>
              </a:spcBef>
              <a:spcAft>
                <a:spcPts val="0"/>
              </a:spcAft>
              <a:buClrTx/>
              <a:buSzTx/>
              <a:buFontTx/>
              <a:buNone/>
              <a:tabLst/>
              <a:defRPr sz="800">
                <a:solidFill>
                  <a:srgbClr val="BFBFBF"/>
                </a:solidFill>
                <a:latin typeface="Arial" panose="020B0604020202020204" pitchFamily="34" charset="0"/>
                <a:cs typeface="Arial" panose="020B0604020202020204" pitchFamily="34" charset="0"/>
              </a:defRPr>
            </a:lvl1pPr>
          </a:lstStyle>
          <a:p>
            <a:r>
              <a:rPr lang="en-US" dirty="0"/>
              <a:t>ADVXXXX  </a:t>
            </a:r>
            <a:br>
              <a:rPr lang="en-US" dirty="0"/>
            </a:br>
            <a:r>
              <a:rPr lang="en-US" dirty="0"/>
              <a:t>MM-YYYY</a:t>
            </a:r>
          </a:p>
        </p:txBody>
      </p:sp>
    </p:spTree>
    <p:extLst>
      <p:ext uri="{BB962C8B-B14F-4D97-AF65-F5344CB8AC3E}">
        <p14:creationId xmlns:p14="http://schemas.microsoft.com/office/powerpoint/2010/main" val="7671814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448">
          <p15:clr>
            <a:srgbClr val="FBAE40"/>
          </p15:clr>
        </p15:guide>
        <p15:guide id="3" orient="horz" pos="2736">
          <p15:clr>
            <a:srgbClr val="FBAE40"/>
          </p15:clr>
        </p15:guide>
        <p15:guide id="4" orient="horz" pos="2976">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FG_Blank">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5642B8FB-1F55-F10A-A5F8-BA68F447427C}"/>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9" name="Text Placeholder 6">
            <a:extLst>
              <a:ext uri="{FF2B5EF4-FFF2-40B4-BE49-F238E27FC236}">
                <a16:creationId xmlns:a16="http://schemas.microsoft.com/office/drawing/2014/main" id="{B943EE1C-323C-464C-52A7-C2DC85EE2E13}"/>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0" name="Text Placeholder 5">
            <a:extLst>
              <a:ext uri="{FF2B5EF4-FFF2-40B4-BE49-F238E27FC236}">
                <a16:creationId xmlns:a16="http://schemas.microsoft.com/office/drawing/2014/main" id="{7714266B-3C08-CD7D-B15A-9928C776A868}"/>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
        <p:nvSpPr>
          <p:cNvPr id="2" name="Footer Placeholder 12">
            <a:extLst>
              <a:ext uri="{FF2B5EF4-FFF2-40B4-BE49-F238E27FC236}">
                <a16:creationId xmlns:a16="http://schemas.microsoft.com/office/drawing/2014/main" id="{5462DDEF-2F21-B88A-1132-F6B3097E48F5}"/>
              </a:ext>
            </a:extLst>
          </p:cNvPr>
          <p:cNvSpPr>
            <a:spLocks noGrp="1"/>
          </p:cNvSpPr>
          <p:nvPr>
            <p:ph type="ftr" sz="quarter" idx="3"/>
          </p:nvPr>
        </p:nvSpPr>
        <p:spPr>
          <a:xfrm>
            <a:off x="10095827" y="6391656"/>
            <a:ext cx="1796327" cy="365125"/>
          </a:xfrm>
          <a:prstGeom prst="rect">
            <a:avLst/>
          </a:prstGeom>
        </p:spPr>
        <p:txBody>
          <a:bodyPr vert="horz" lIns="0" tIns="0" rIns="0" bIns="0" rtlCol="0" anchor="b"/>
          <a:lstStyle>
            <a:lvl1pPr marL="0" marR="0" indent="0" algn="r" defTabSz="914400" rtl="0" eaLnBrk="1" fontAlgn="auto" latinLnBrk="0" hangingPunct="1">
              <a:lnSpc>
                <a:spcPct val="100000"/>
              </a:lnSpc>
              <a:spcBef>
                <a:spcPts val="0"/>
              </a:spcBef>
              <a:spcAft>
                <a:spcPts val="0"/>
              </a:spcAft>
              <a:buClrTx/>
              <a:buSzTx/>
              <a:buFontTx/>
              <a:buNone/>
              <a:tabLst/>
              <a:defRPr sz="800">
                <a:solidFill>
                  <a:srgbClr val="BFBFBF"/>
                </a:solidFill>
                <a:latin typeface="Arial" panose="020B0604020202020204" pitchFamily="34" charset="0"/>
                <a:cs typeface="Arial" panose="020B0604020202020204" pitchFamily="34" charset="0"/>
              </a:defRPr>
            </a:lvl1pPr>
          </a:lstStyle>
          <a:p>
            <a:r>
              <a:rPr lang="en-US" dirty="0"/>
              <a:t>ADVXXXX  </a:t>
            </a:r>
            <a:br>
              <a:rPr lang="en-US" dirty="0"/>
            </a:br>
            <a:r>
              <a:rPr lang="en-US" dirty="0"/>
              <a:t>MM-YYYY</a:t>
            </a:r>
          </a:p>
        </p:txBody>
      </p:sp>
    </p:spTree>
    <p:extLst>
      <p:ext uri="{BB962C8B-B14F-4D97-AF65-F5344CB8AC3E}">
        <p14:creationId xmlns:p14="http://schemas.microsoft.com/office/powerpoint/2010/main" val="36918918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FG_1 Column Text wtih subheading">
    <p:spTree>
      <p:nvGrpSpPr>
        <p:cNvPr id="1" name=""/>
        <p:cNvGrpSpPr/>
        <p:nvPr/>
      </p:nvGrpSpPr>
      <p:grpSpPr>
        <a:xfrm>
          <a:off x="0" y="0"/>
          <a:ext cx="0" cy="0"/>
          <a:chOff x="0" y="0"/>
          <a:chExt cx="0" cy="0"/>
        </a:xfrm>
      </p:grpSpPr>
      <p:sp>
        <p:nvSpPr>
          <p:cNvPr id="6"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ea typeface="+mj-ea"/>
            </a:endParaRPr>
          </a:p>
        </p:txBody>
      </p:sp>
      <p:sp>
        <p:nvSpPr>
          <p:cNvPr id="11" name="Title 10"/>
          <p:cNvSpPr>
            <a:spLocks noGrp="1"/>
          </p:cNvSpPr>
          <p:nvPr>
            <p:ph type="title"/>
          </p:nvPr>
        </p:nvSpPr>
        <p:spPr/>
        <p:txBody>
          <a:bodyPr/>
          <a:lstStyle/>
          <a:p>
            <a:r>
              <a:rPr lang="en-US"/>
              <a:t>Click to edit Master title style</a:t>
            </a:r>
          </a:p>
        </p:txBody>
      </p:sp>
      <p:sp>
        <p:nvSpPr>
          <p:cNvPr id="10" name="Text Placeholder 7">
            <a:extLst>
              <a:ext uri="{FF2B5EF4-FFF2-40B4-BE49-F238E27FC236}">
                <a16:creationId xmlns:a16="http://schemas.microsoft.com/office/drawing/2014/main" id="{BA0EF447-DDC4-9B3E-EA3C-C21A831496AC}"/>
              </a:ext>
            </a:extLst>
          </p:cNvPr>
          <p:cNvSpPr>
            <a:spLocks noGrp="1"/>
          </p:cNvSpPr>
          <p:nvPr>
            <p:ph type="body" sz="quarter" idx="16"/>
          </p:nvPr>
        </p:nvSpPr>
        <p:spPr>
          <a:xfrm>
            <a:off x="1033874" y="2415921"/>
            <a:ext cx="9152088" cy="3571641"/>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EC10D"/>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F2A62E80-CA8C-45F2-C8AD-6D8FB6321562}"/>
              </a:ext>
            </a:extLst>
          </p:cNvPr>
          <p:cNvSpPr>
            <a:spLocks noGrp="1"/>
          </p:cNvSpPr>
          <p:nvPr>
            <p:ph type="body" sz="quarter" idx="32" hasCustomPrompt="1"/>
          </p:nvPr>
        </p:nvSpPr>
        <p:spPr>
          <a:xfrm>
            <a:off x="1033873" y="2023079"/>
            <a:ext cx="9152088"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Click Here to Edit Subheading</a:t>
            </a:r>
          </a:p>
        </p:txBody>
      </p:sp>
      <p:sp>
        <p:nvSpPr>
          <p:cNvPr id="4" name="Slide Number Placeholder 8">
            <a:extLst>
              <a:ext uri="{FF2B5EF4-FFF2-40B4-BE49-F238E27FC236}">
                <a16:creationId xmlns:a16="http://schemas.microsoft.com/office/drawing/2014/main" id="{877E56E1-0A46-F6EF-497A-DD244179D528}"/>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5" name="Text Placeholder 6">
            <a:extLst>
              <a:ext uri="{FF2B5EF4-FFF2-40B4-BE49-F238E27FC236}">
                <a16:creationId xmlns:a16="http://schemas.microsoft.com/office/drawing/2014/main" id="{97597EE6-D949-01B8-6DDD-E0957DE55A0D}"/>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8" name="Text Placeholder 5">
            <a:extLst>
              <a:ext uri="{FF2B5EF4-FFF2-40B4-BE49-F238E27FC236}">
                <a16:creationId xmlns:a16="http://schemas.microsoft.com/office/drawing/2014/main" id="{BE35B5ED-65BA-555A-1941-92C92643AE79}"/>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
        <p:nvSpPr>
          <p:cNvPr id="2" name="Footer Placeholder 12">
            <a:extLst>
              <a:ext uri="{FF2B5EF4-FFF2-40B4-BE49-F238E27FC236}">
                <a16:creationId xmlns:a16="http://schemas.microsoft.com/office/drawing/2014/main" id="{2A589564-D843-C8CF-F0AE-FB132508FC8D}"/>
              </a:ext>
            </a:extLst>
          </p:cNvPr>
          <p:cNvSpPr>
            <a:spLocks noGrp="1"/>
          </p:cNvSpPr>
          <p:nvPr>
            <p:ph type="ftr" sz="quarter" idx="3"/>
          </p:nvPr>
        </p:nvSpPr>
        <p:spPr>
          <a:xfrm>
            <a:off x="10095827" y="6391656"/>
            <a:ext cx="1796327" cy="365125"/>
          </a:xfrm>
          <a:prstGeom prst="rect">
            <a:avLst/>
          </a:prstGeom>
        </p:spPr>
        <p:txBody>
          <a:bodyPr vert="horz" lIns="0" tIns="0" rIns="0" bIns="0" rtlCol="0" anchor="b"/>
          <a:lstStyle>
            <a:lvl1pPr marL="0" marR="0" indent="0" algn="r" defTabSz="914400" rtl="0" eaLnBrk="1" fontAlgn="auto" latinLnBrk="0" hangingPunct="1">
              <a:lnSpc>
                <a:spcPct val="100000"/>
              </a:lnSpc>
              <a:spcBef>
                <a:spcPts val="0"/>
              </a:spcBef>
              <a:spcAft>
                <a:spcPts val="0"/>
              </a:spcAft>
              <a:buClrTx/>
              <a:buSzTx/>
              <a:buFontTx/>
              <a:buNone/>
              <a:tabLst/>
              <a:defRPr sz="800">
                <a:solidFill>
                  <a:srgbClr val="BFBFBF"/>
                </a:solidFill>
                <a:latin typeface="Arial" panose="020B0604020202020204" pitchFamily="34" charset="0"/>
                <a:cs typeface="Arial" panose="020B0604020202020204" pitchFamily="34" charset="0"/>
              </a:defRPr>
            </a:lvl1pPr>
          </a:lstStyle>
          <a:p>
            <a:r>
              <a:rPr lang="en-US" dirty="0"/>
              <a:t>ADVXXXX  </a:t>
            </a:r>
            <a:br>
              <a:rPr lang="en-US" dirty="0"/>
            </a:br>
            <a:r>
              <a:rPr lang="en-US" dirty="0"/>
              <a:t>MM-YYYY</a:t>
            </a:r>
          </a:p>
        </p:txBody>
      </p:sp>
    </p:spTree>
    <p:extLst>
      <p:ext uri="{BB962C8B-B14F-4D97-AF65-F5344CB8AC3E}">
        <p14:creationId xmlns:p14="http://schemas.microsoft.com/office/powerpoint/2010/main" val="40501567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FG_Title only">
    <p:spTree>
      <p:nvGrpSpPr>
        <p:cNvPr id="1" name=""/>
        <p:cNvGrpSpPr/>
        <p:nvPr/>
      </p:nvGrpSpPr>
      <p:grpSpPr>
        <a:xfrm>
          <a:off x="0" y="0"/>
          <a:ext cx="0" cy="0"/>
          <a:chOff x="0" y="0"/>
          <a:chExt cx="0" cy="0"/>
        </a:xfrm>
      </p:grpSpPr>
      <p:sp>
        <p:nvSpPr>
          <p:cNvPr id="7"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ea typeface="+mj-ea"/>
            </a:endParaRPr>
          </a:p>
        </p:txBody>
      </p:sp>
      <p:sp>
        <p:nvSpPr>
          <p:cNvPr id="5" name="Title 4"/>
          <p:cNvSpPr>
            <a:spLocks noGrp="1"/>
          </p:cNvSpPr>
          <p:nvPr>
            <p:ph type="title"/>
          </p:nvPr>
        </p:nvSpPr>
        <p:spPr/>
        <p:txBody>
          <a:bodyPr/>
          <a:lstStyle>
            <a:lvl1pPr>
              <a:defRPr>
                <a:solidFill>
                  <a:srgbClr val="582C83"/>
                </a:solidFill>
              </a:defRPr>
            </a:lvl1pPr>
          </a:lstStyle>
          <a:p>
            <a:r>
              <a:rPr lang="en-US" dirty="0"/>
              <a:t>Click to edit Master title style</a:t>
            </a:r>
          </a:p>
        </p:txBody>
      </p:sp>
      <p:sp>
        <p:nvSpPr>
          <p:cNvPr id="19" name="Content Placeholder 17">
            <a:extLst>
              <a:ext uri="{FF2B5EF4-FFF2-40B4-BE49-F238E27FC236}">
                <a16:creationId xmlns:a16="http://schemas.microsoft.com/office/drawing/2014/main" id="{5A7FAED2-6D7D-ED5D-D79F-C7ADD1163BDE}"/>
              </a:ext>
            </a:extLst>
          </p:cNvPr>
          <p:cNvSpPr>
            <a:spLocks noGrp="1"/>
          </p:cNvSpPr>
          <p:nvPr>
            <p:ph sz="quarter" idx="38"/>
          </p:nvPr>
        </p:nvSpPr>
        <p:spPr>
          <a:xfrm>
            <a:off x="1034634" y="1947863"/>
            <a:ext cx="9960219" cy="3916606"/>
          </a:xfrm>
        </p:spPr>
        <p:txBody>
          <a:bodyPr>
            <a:normAutofit/>
          </a:bodyPr>
          <a:lstStyle>
            <a:lvl1pPr>
              <a:defRPr sz="1400">
                <a:solidFill>
                  <a:srgbClr val="57585A"/>
                </a:solidFill>
              </a:defRPr>
            </a:lvl1pPr>
            <a:lvl2pPr marL="7938" indent="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EC10D"/>
              </a:buClr>
              <a:buSzPct val="100000"/>
              <a:buFont typeface="Arial" panose="020B0604020202020204" pitchFamily="34" charset="0"/>
              <a:buChar char="•"/>
              <a:tabLst/>
              <a:defRPr sz="1400">
                <a:solidFill>
                  <a:srgbClr val="57585A"/>
                </a:solidFill>
              </a:defRPr>
            </a:lvl4pPr>
            <a:lvl5pPr marL="463550" indent="-174625">
              <a:buClr>
                <a:srgbClr val="4D4D4F"/>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8">
            <a:extLst>
              <a:ext uri="{FF2B5EF4-FFF2-40B4-BE49-F238E27FC236}">
                <a16:creationId xmlns:a16="http://schemas.microsoft.com/office/drawing/2014/main" id="{2670A60E-9129-7483-186B-F3F83B52BE3D}"/>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8" name="Text Placeholder 6">
            <a:extLst>
              <a:ext uri="{FF2B5EF4-FFF2-40B4-BE49-F238E27FC236}">
                <a16:creationId xmlns:a16="http://schemas.microsoft.com/office/drawing/2014/main" id="{A2CB261D-8F99-3C1F-7345-1386D5300C0B}"/>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9" name="Text Placeholder 5">
            <a:extLst>
              <a:ext uri="{FF2B5EF4-FFF2-40B4-BE49-F238E27FC236}">
                <a16:creationId xmlns:a16="http://schemas.microsoft.com/office/drawing/2014/main" id="{EA9742EB-3465-E86D-9086-1E0B75561178}"/>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
        <p:nvSpPr>
          <p:cNvPr id="2" name="Footer Placeholder 12">
            <a:extLst>
              <a:ext uri="{FF2B5EF4-FFF2-40B4-BE49-F238E27FC236}">
                <a16:creationId xmlns:a16="http://schemas.microsoft.com/office/drawing/2014/main" id="{739A360D-AB51-A26A-2456-0C8BC04B93E0}"/>
              </a:ext>
            </a:extLst>
          </p:cNvPr>
          <p:cNvSpPr>
            <a:spLocks noGrp="1"/>
          </p:cNvSpPr>
          <p:nvPr>
            <p:ph type="ftr" sz="quarter" idx="3"/>
          </p:nvPr>
        </p:nvSpPr>
        <p:spPr>
          <a:xfrm>
            <a:off x="10095827" y="6391656"/>
            <a:ext cx="1796327" cy="365125"/>
          </a:xfrm>
          <a:prstGeom prst="rect">
            <a:avLst/>
          </a:prstGeom>
        </p:spPr>
        <p:txBody>
          <a:bodyPr vert="horz" lIns="0" tIns="0" rIns="0" bIns="0" rtlCol="0" anchor="b"/>
          <a:lstStyle>
            <a:lvl1pPr marL="0" marR="0" indent="0" algn="r" defTabSz="914400" rtl="0" eaLnBrk="1" fontAlgn="auto" latinLnBrk="0" hangingPunct="1">
              <a:lnSpc>
                <a:spcPct val="100000"/>
              </a:lnSpc>
              <a:spcBef>
                <a:spcPts val="0"/>
              </a:spcBef>
              <a:spcAft>
                <a:spcPts val="0"/>
              </a:spcAft>
              <a:buClrTx/>
              <a:buSzTx/>
              <a:buFontTx/>
              <a:buNone/>
              <a:tabLst/>
              <a:defRPr sz="800">
                <a:solidFill>
                  <a:srgbClr val="BFBFBF"/>
                </a:solidFill>
                <a:latin typeface="Arial" panose="020B0604020202020204" pitchFamily="34" charset="0"/>
                <a:cs typeface="Arial" panose="020B0604020202020204" pitchFamily="34" charset="0"/>
              </a:defRPr>
            </a:lvl1pPr>
          </a:lstStyle>
          <a:p>
            <a:r>
              <a:rPr lang="en-US" dirty="0"/>
              <a:t>ADVXXXX  </a:t>
            </a:r>
            <a:br>
              <a:rPr lang="en-US" dirty="0"/>
            </a:br>
            <a:r>
              <a:rPr lang="en-US" dirty="0"/>
              <a:t>MM-YYYY</a:t>
            </a:r>
          </a:p>
        </p:txBody>
      </p:sp>
    </p:spTree>
    <p:extLst>
      <p:ext uri="{BB962C8B-B14F-4D97-AF65-F5344CB8AC3E}">
        <p14:creationId xmlns:p14="http://schemas.microsoft.com/office/powerpoint/2010/main" val="321429318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FG_Title and subtitle">
    <p:spTree>
      <p:nvGrpSpPr>
        <p:cNvPr id="1" name=""/>
        <p:cNvGrpSpPr/>
        <p:nvPr/>
      </p:nvGrpSpPr>
      <p:grpSpPr>
        <a:xfrm>
          <a:off x="0" y="0"/>
          <a:ext cx="0" cy="0"/>
          <a:chOff x="0" y="0"/>
          <a:chExt cx="0" cy="0"/>
        </a:xfrm>
      </p:grpSpPr>
      <p:sp>
        <p:nvSpPr>
          <p:cNvPr id="7"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ea typeface="+mj-ea"/>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5A52BC4F-6B58-014C-AA29-956FCD4F01B4}"/>
              </a:ext>
            </a:extLst>
          </p:cNvPr>
          <p:cNvSpPr>
            <a:spLocks noGrp="1"/>
          </p:cNvSpPr>
          <p:nvPr>
            <p:ph sz="quarter" idx="18" hasCustomPrompt="1"/>
          </p:nvPr>
        </p:nvSpPr>
        <p:spPr>
          <a:xfrm>
            <a:off x="1033873" y="2414017"/>
            <a:ext cx="10427738" cy="3652676"/>
          </a:xfrm>
        </p:spPr>
        <p:txBody>
          <a:bodyPr/>
          <a:lstStyle>
            <a:lvl1pPr>
              <a:defRPr>
                <a:solidFill>
                  <a:srgbClr val="57585A"/>
                </a:solidFill>
              </a:defRPr>
            </a:lvl1pPr>
          </a:lstStyle>
          <a:p>
            <a:pPr lvl="0"/>
            <a:r>
              <a:rPr lang="en-US" dirty="0"/>
              <a:t>Click to edit text styles</a:t>
            </a:r>
          </a:p>
        </p:txBody>
      </p:sp>
      <p:sp>
        <p:nvSpPr>
          <p:cNvPr id="11" name="Text Placeholder 4">
            <a:extLst>
              <a:ext uri="{FF2B5EF4-FFF2-40B4-BE49-F238E27FC236}">
                <a16:creationId xmlns:a16="http://schemas.microsoft.com/office/drawing/2014/main" id="{08300D26-0386-D9C2-B598-2AB219BD4F12}"/>
              </a:ext>
            </a:extLst>
          </p:cNvPr>
          <p:cNvSpPr>
            <a:spLocks noGrp="1"/>
          </p:cNvSpPr>
          <p:nvPr>
            <p:ph type="body" sz="quarter" idx="32" hasCustomPrompt="1"/>
          </p:nvPr>
        </p:nvSpPr>
        <p:spPr>
          <a:xfrm>
            <a:off x="1033872" y="2023079"/>
            <a:ext cx="1042773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Click Here to Edit Subheading</a:t>
            </a:r>
          </a:p>
        </p:txBody>
      </p:sp>
      <p:sp>
        <p:nvSpPr>
          <p:cNvPr id="15" name="Slide Number Placeholder 8">
            <a:extLst>
              <a:ext uri="{FF2B5EF4-FFF2-40B4-BE49-F238E27FC236}">
                <a16:creationId xmlns:a16="http://schemas.microsoft.com/office/drawing/2014/main" id="{B985C68C-BE85-33ED-8371-835896685936}"/>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16" name="Text Placeholder 6">
            <a:extLst>
              <a:ext uri="{FF2B5EF4-FFF2-40B4-BE49-F238E27FC236}">
                <a16:creationId xmlns:a16="http://schemas.microsoft.com/office/drawing/2014/main" id="{81B96944-4DF0-4389-AC45-028F0BE0BF1F}"/>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7" name="Text Placeholder 5">
            <a:extLst>
              <a:ext uri="{FF2B5EF4-FFF2-40B4-BE49-F238E27FC236}">
                <a16:creationId xmlns:a16="http://schemas.microsoft.com/office/drawing/2014/main" id="{40B6CE6B-B44D-4949-2D14-07F7B4F7894F}"/>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Tree>
    <p:extLst>
      <p:ext uri="{BB962C8B-B14F-4D97-AF65-F5344CB8AC3E}">
        <p14:creationId xmlns:p14="http://schemas.microsoft.com/office/powerpoint/2010/main" val="12452464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FG_Quad T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 Placeholder 4">
            <a:extLst>
              <a:ext uri="{FF2B5EF4-FFF2-40B4-BE49-F238E27FC236}">
                <a16:creationId xmlns:a16="http://schemas.microsoft.com/office/drawing/2014/main" id="{B61B453C-50BD-30DD-2B66-DE2C08B4B01F}"/>
              </a:ext>
            </a:extLst>
          </p:cNvPr>
          <p:cNvSpPr>
            <a:spLocks noGrp="1"/>
          </p:cNvSpPr>
          <p:nvPr>
            <p:ph type="body" sz="quarter" idx="32" hasCustomPrompt="1"/>
          </p:nvPr>
        </p:nvSpPr>
        <p:spPr>
          <a:xfrm>
            <a:off x="1041369" y="1888169"/>
            <a:ext cx="4851430"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1" name="Text Placeholder 7">
            <a:extLst>
              <a:ext uri="{FF2B5EF4-FFF2-40B4-BE49-F238E27FC236}">
                <a16:creationId xmlns:a16="http://schemas.microsoft.com/office/drawing/2014/main" id="{F49FB124-D8A9-5B2F-45B2-B32A2432ACF7}"/>
              </a:ext>
            </a:extLst>
          </p:cNvPr>
          <p:cNvSpPr>
            <a:spLocks noGrp="1"/>
          </p:cNvSpPr>
          <p:nvPr>
            <p:ph type="body" sz="quarter" idx="16"/>
          </p:nvPr>
        </p:nvSpPr>
        <p:spPr>
          <a:xfrm>
            <a:off x="1041368" y="2279106"/>
            <a:ext cx="4851431"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	Fifth level</a:t>
            </a:r>
          </a:p>
          <a:p>
            <a:pPr lvl="2"/>
            <a:endParaRPr lang="en-US" dirty="0"/>
          </a:p>
        </p:txBody>
      </p:sp>
      <p:sp>
        <p:nvSpPr>
          <p:cNvPr id="15" name="Text Placeholder 4">
            <a:extLst>
              <a:ext uri="{FF2B5EF4-FFF2-40B4-BE49-F238E27FC236}">
                <a16:creationId xmlns:a16="http://schemas.microsoft.com/office/drawing/2014/main" id="{091EC3DB-E60C-564C-90A7-0E85F9899896}"/>
              </a:ext>
            </a:extLst>
          </p:cNvPr>
          <p:cNvSpPr>
            <a:spLocks noGrp="1"/>
          </p:cNvSpPr>
          <p:nvPr>
            <p:ph type="body" sz="quarter" idx="38" hasCustomPrompt="1"/>
          </p:nvPr>
        </p:nvSpPr>
        <p:spPr>
          <a:xfrm>
            <a:off x="1041368" y="4121415"/>
            <a:ext cx="4851431"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4" name="Text Placeholder 7">
            <a:extLst>
              <a:ext uri="{FF2B5EF4-FFF2-40B4-BE49-F238E27FC236}">
                <a16:creationId xmlns:a16="http://schemas.microsoft.com/office/drawing/2014/main" id="{05B39615-84BB-5FA3-3CF3-BF8E9D5B226F}"/>
              </a:ext>
            </a:extLst>
          </p:cNvPr>
          <p:cNvSpPr>
            <a:spLocks noGrp="1"/>
          </p:cNvSpPr>
          <p:nvPr>
            <p:ph type="body" sz="quarter" idx="37"/>
          </p:nvPr>
        </p:nvSpPr>
        <p:spPr>
          <a:xfrm>
            <a:off x="1041368" y="4512352"/>
            <a:ext cx="4851432"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	Fifth level</a:t>
            </a:r>
          </a:p>
          <a:p>
            <a:pPr lvl="2"/>
            <a:endParaRPr lang="en-US" dirty="0"/>
          </a:p>
        </p:txBody>
      </p:sp>
      <p:cxnSp>
        <p:nvCxnSpPr>
          <p:cNvPr id="24" name="Straight Connector 23">
            <a:extLst>
              <a:ext uri="{FF2B5EF4-FFF2-40B4-BE49-F238E27FC236}">
                <a16:creationId xmlns:a16="http://schemas.microsoft.com/office/drawing/2014/main" id="{58F19E8B-5732-4C5A-9C60-CA947780F318}"/>
              </a:ext>
            </a:extLst>
          </p:cNvPr>
          <p:cNvCxnSpPr>
            <a:cxnSpLocks/>
          </p:cNvCxnSpPr>
          <p:nvPr userDrawn="1"/>
        </p:nvCxnSpPr>
        <p:spPr>
          <a:xfrm>
            <a:off x="6095548" y="1946617"/>
            <a:ext cx="0" cy="3964524"/>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9D0F5C6A-9513-35D8-5297-51E2D96321A0}"/>
              </a:ext>
            </a:extLst>
          </p:cNvPr>
          <p:cNvSpPr>
            <a:spLocks noGrp="1"/>
          </p:cNvSpPr>
          <p:nvPr>
            <p:ph type="body" sz="quarter" idx="40" hasCustomPrompt="1"/>
          </p:nvPr>
        </p:nvSpPr>
        <p:spPr>
          <a:xfrm>
            <a:off x="6327655" y="1888169"/>
            <a:ext cx="4873739"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9" name="Text Placeholder 7">
            <a:extLst>
              <a:ext uri="{FF2B5EF4-FFF2-40B4-BE49-F238E27FC236}">
                <a16:creationId xmlns:a16="http://schemas.microsoft.com/office/drawing/2014/main" id="{3DBC5F4A-40DF-72FF-60AC-76FA1B7E9E63}"/>
              </a:ext>
            </a:extLst>
          </p:cNvPr>
          <p:cNvSpPr>
            <a:spLocks noGrp="1"/>
          </p:cNvSpPr>
          <p:nvPr>
            <p:ph type="body" sz="quarter" idx="39"/>
          </p:nvPr>
        </p:nvSpPr>
        <p:spPr>
          <a:xfrm>
            <a:off x="6327647" y="2279106"/>
            <a:ext cx="5084761"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	Fifth level</a:t>
            </a:r>
          </a:p>
          <a:p>
            <a:pPr lvl="2"/>
            <a:endParaRPr lang="en-US" dirty="0"/>
          </a:p>
        </p:txBody>
      </p:sp>
      <p:sp>
        <p:nvSpPr>
          <p:cNvPr id="23" name="Text Placeholder 4">
            <a:extLst>
              <a:ext uri="{FF2B5EF4-FFF2-40B4-BE49-F238E27FC236}">
                <a16:creationId xmlns:a16="http://schemas.microsoft.com/office/drawing/2014/main" id="{0DCB82C7-33F8-C05D-8873-7843DC9A024E}"/>
              </a:ext>
            </a:extLst>
          </p:cNvPr>
          <p:cNvSpPr>
            <a:spLocks noGrp="1"/>
          </p:cNvSpPr>
          <p:nvPr>
            <p:ph type="body" sz="quarter" idx="42" hasCustomPrompt="1"/>
          </p:nvPr>
        </p:nvSpPr>
        <p:spPr>
          <a:xfrm>
            <a:off x="6327647" y="4121415"/>
            <a:ext cx="487374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21" name="Text Placeholder 7">
            <a:extLst>
              <a:ext uri="{FF2B5EF4-FFF2-40B4-BE49-F238E27FC236}">
                <a16:creationId xmlns:a16="http://schemas.microsoft.com/office/drawing/2014/main" id="{BAB1EC62-8BF1-8A74-9356-B64C66E01DFF}"/>
              </a:ext>
            </a:extLst>
          </p:cNvPr>
          <p:cNvSpPr>
            <a:spLocks noGrp="1"/>
          </p:cNvSpPr>
          <p:nvPr>
            <p:ph type="body" sz="quarter" idx="41"/>
          </p:nvPr>
        </p:nvSpPr>
        <p:spPr>
          <a:xfrm>
            <a:off x="6327647" y="4512352"/>
            <a:ext cx="5084753"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	Fifth level</a:t>
            </a:r>
          </a:p>
          <a:p>
            <a:pPr lvl="2"/>
            <a:endParaRPr lang="en-US" dirty="0"/>
          </a:p>
        </p:txBody>
      </p:sp>
      <p:sp>
        <p:nvSpPr>
          <p:cNvPr id="17" name="Text Placeholder 6">
            <a:extLst>
              <a:ext uri="{FF2B5EF4-FFF2-40B4-BE49-F238E27FC236}">
                <a16:creationId xmlns:a16="http://schemas.microsoft.com/office/drawing/2014/main" id="{9E3CB67D-57E4-DE5F-249E-0412675D655C}"/>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8" name="Text Placeholder 5">
            <a:extLst>
              <a:ext uri="{FF2B5EF4-FFF2-40B4-BE49-F238E27FC236}">
                <a16:creationId xmlns:a16="http://schemas.microsoft.com/office/drawing/2014/main" id="{0318DA21-209F-6B59-A06D-7BB0D3C8EE02}"/>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
        <p:nvSpPr>
          <p:cNvPr id="16" name="Slide Number Placeholder 8">
            <a:extLst>
              <a:ext uri="{FF2B5EF4-FFF2-40B4-BE49-F238E27FC236}">
                <a16:creationId xmlns:a16="http://schemas.microsoft.com/office/drawing/2014/main" id="{3EB55EA3-C0AF-0401-9A6C-65F4C60E5E96}"/>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Tree>
    <p:extLst>
      <p:ext uri="{BB962C8B-B14F-4D97-AF65-F5344CB8AC3E}">
        <p14:creationId xmlns:p14="http://schemas.microsoft.com/office/powerpoint/2010/main" val="6646366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G_3 Tile Texts 3 Subheadings">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7">
            <a:extLst>
              <a:ext uri="{FF2B5EF4-FFF2-40B4-BE49-F238E27FC236}">
                <a16:creationId xmlns:a16="http://schemas.microsoft.com/office/drawing/2014/main" id="{5F2FB573-9869-0002-0328-61357035498C}"/>
              </a:ext>
            </a:extLst>
          </p:cNvPr>
          <p:cNvSpPr>
            <a:spLocks noGrp="1"/>
          </p:cNvSpPr>
          <p:nvPr>
            <p:ph type="body" sz="quarter" idx="16"/>
          </p:nvPr>
        </p:nvSpPr>
        <p:spPr>
          <a:xfrm>
            <a:off x="1041368" y="2414016"/>
            <a:ext cx="3358241"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7">
            <a:extLst>
              <a:ext uri="{FF2B5EF4-FFF2-40B4-BE49-F238E27FC236}">
                <a16:creationId xmlns:a16="http://schemas.microsoft.com/office/drawing/2014/main" id="{A428DE79-05F3-2ED0-FBA0-39F25D784681}"/>
              </a:ext>
            </a:extLst>
          </p:cNvPr>
          <p:cNvSpPr>
            <a:spLocks noGrp="1"/>
          </p:cNvSpPr>
          <p:nvPr>
            <p:ph type="body" sz="quarter" idx="25"/>
          </p:nvPr>
        </p:nvSpPr>
        <p:spPr>
          <a:xfrm>
            <a:off x="4684106"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7">
            <a:extLst>
              <a:ext uri="{FF2B5EF4-FFF2-40B4-BE49-F238E27FC236}">
                <a16:creationId xmlns:a16="http://schemas.microsoft.com/office/drawing/2014/main" id="{558D7CFB-9445-CCA0-1DDA-4A221798AA04}"/>
              </a:ext>
            </a:extLst>
          </p:cNvPr>
          <p:cNvSpPr>
            <a:spLocks noGrp="1"/>
          </p:cNvSpPr>
          <p:nvPr>
            <p:ph type="body" sz="quarter" idx="26"/>
          </p:nvPr>
        </p:nvSpPr>
        <p:spPr>
          <a:xfrm>
            <a:off x="8293846"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4">
            <a:extLst>
              <a:ext uri="{FF2B5EF4-FFF2-40B4-BE49-F238E27FC236}">
                <a16:creationId xmlns:a16="http://schemas.microsoft.com/office/drawing/2014/main" id="{EA0888D1-3E7F-2F16-5069-011A49A1FD13}"/>
              </a:ext>
            </a:extLst>
          </p:cNvPr>
          <p:cNvSpPr>
            <a:spLocks noGrp="1"/>
          </p:cNvSpPr>
          <p:nvPr>
            <p:ph type="body" sz="quarter" idx="32" hasCustomPrompt="1"/>
          </p:nvPr>
        </p:nvSpPr>
        <p:spPr>
          <a:xfrm>
            <a:off x="1041368" y="2023079"/>
            <a:ext cx="3358241"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cxnSp>
        <p:nvCxnSpPr>
          <p:cNvPr id="15" name="Straight Connector 14">
            <a:extLst>
              <a:ext uri="{FF2B5EF4-FFF2-40B4-BE49-F238E27FC236}">
                <a16:creationId xmlns:a16="http://schemas.microsoft.com/office/drawing/2014/main" id="{4C1C7635-CB7A-08A9-0D9F-F202A3E11FD1}"/>
              </a:ext>
            </a:extLst>
          </p:cNvPr>
          <p:cNvCxnSpPr>
            <a:cxnSpLocks/>
          </p:cNvCxnSpPr>
          <p:nvPr userDrawn="1"/>
        </p:nvCxnSpPr>
        <p:spPr>
          <a:xfrm>
            <a:off x="4541473" y="2023079"/>
            <a:ext cx="0" cy="4019905"/>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F21D61-A72A-C9E6-1D30-AB8D9A075F35}"/>
              </a:ext>
            </a:extLst>
          </p:cNvPr>
          <p:cNvCxnSpPr>
            <a:cxnSpLocks/>
          </p:cNvCxnSpPr>
          <p:nvPr userDrawn="1"/>
        </p:nvCxnSpPr>
        <p:spPr>
          <a:xfrm>
            <a:off x="8146030" y="2023079"/>
            <a:ext cx="0" cy="4019905"/>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32CD2FE2-1B72-8AC9-6C9B-F04B6ED54867}"/>
              </a:ext>
            </a:extLst>
          </p:cNvPr>
          <p:cNvSpPr>
            <a:spLocks noGrp="1"/>
          </p:cNvSpPr>
          <p:nvPr>
            <p:ph type="body" sz="quarter" idx="33" hasCustomPrompt="1"/>
          </p:nvPr>
        </p:nvSpPr>
        <p:spPr>
          <a:xfrm>
            <a:off x="4684106" y="2023079"/>
            <a:ext cx="3312564"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21" name="Text Placeholder 4">
            <a:extLst>
              <a:ext uri="{FF2B5EF4-FFF2-40B4-BE49-F238E27FC236}">
                <a16:creationId xmlns:a16="http://schemas.microsoft.com/office/drawing/2014/main" id="{65698086-1F73-A02D-CC8B-1634A98D0760}"/>
              </a:ext>
            </a:extLst>
          </p:cNvPr>
          <p:cNvSpPr>
            <a:spLocks noGrp="1"/>
          </p:cNvSpPr>
          <p:nvPr>
            <p:ph type="body" sz="quarter" idx="34" hasCustomPrompt="1"/>
          </p:nvPr>
        </p:nvSpPr>
        <p:spPr>
          <a:xfrm>
            <a:off x="8293846" y="2023079"/>
            <a:ext cx="3312564"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8" name="Slide Number Placeholder 8">
            <a:extLst>
              <a:ext uri="{FF2B5EF4-FFF2-40B4-BE49-F238E27FC236}">
                <a16:creationId xmlns:a16="http://schemas.microsoft.com/office/drawing/2014/main" id="{E2C035A2-4A59-A850-A56F-12A6FEAB7B6E}"/>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10" name="Text Placeholder 6">
            <a:extLst>
              <a:ext uri="{FF2B5EF4-FFF2-40B4-BE49-F238E27FC236}">
                <a16:creationId xmlns:a16="http://schemas.microsoft.com/office/drawing/2014/main" id="{4C28CC53-50EE-7D00-51A1-8974CA70BDDB}"/>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1" name="Text Placeholder 5">
            <a:extLst>
              <a:ext uri="{FF2B5EF4-FFF2-40B4-BE49-F238E27FC236}">
                <a16:creationId xmlns:a16="http://schemas.microsoft.com/office/drawing/2014/main" id="{63184330-1A92-7079-97C6-A995595B2A44}"/>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Tree>
    <p:extLst>
      <p:ext uri="{BB962C8B-B14F-4D97-AF65-F5344CB8AC3E}">
        <p14:creationId xmlns:p14="http://schemas.microsoft.com/office/powerpoint/2010/main" val="36237733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G_3 Tile Texts 1 Subheading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2" name="Text Placeholder 7">
            <a:extLst>
              <a:ext uri="{FF2B5EF4-FFF2-40B4-BE49-F238E27FC236}">
                <a16:creationId xmlns:a16="http://schemas.microsoft.com/office/drawing/2014/main" id="{6EADE15B-913E-45B2-9140-EC76DD519AF2}"/>
              </a:ext>
            </a:extLst>
          </p:cNvPr>
          <p:cNvSpPr>
            <a:spLocks noGrp="1"/>
          </p:cNvSpPr>
          <p:nvPr>
            <p:ph type="body" sz="quarter" idx="16"/>
          </p:nvPr>
        </p:nvSpPr>
        <p:spPr>
          <a:xfrm>
            <a:off x="1161289"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 Placeholder 7">
            <a:extLst>
              <a:ext uri="{FF2B5EF4-FFF2-40B4-BE49-F238E27FC236}">
                <a16:creationId xmlns:a16="http://schemas.microsoft.com/office/drawing/2014/main" id="{096FB5B9-4CCA-5B00-8C1E-0B5218CEFB5C}"/>
              </a:ext>
            </a:extLst>
          </p:cNvPr>
          <p:cNvSpPr>
            <a:spLocks noGrp="1"/>
          </p:cNvSpPr>
          <p:nvPr>
            <p:ph type="body" sz="quarter" idx="25"/>
          </p:nvPr>
        </p:nvSpPr>
        <p:spPr>
          <a:xfrm>
            <a:off x="4723820"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2E8B95A9-FB78-12F1-115A-5998DAE0B530}"/>
              </a:ext>
            </a:extLst>
          </p:cNvPr>
          <p:cNvSpPr>
            <a:spLocks noGrp="1"/>
          </p:cNvSpPr>
          <p:nvPr>
            <p:ph type="body" sz="quarter" idx="26"/>
          </p:nvPr>
        </p:nvSpPr>
        <p:spPr>
          <a:xfrm>
            <a:off x="8286351"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1" name="Straight Connector 10">
            <a:extLst>
              <a:ext uri="{FF2B5EF4-FFF2-40B4-BE49-F238E27FC236}">
                <a16:creationId xmlns:a16="http://schemas.microsoft.com/office/drawing/2014/main" id="{D05F2D40-E4A6-D75D-DBB6-AE2FCCAB2E65}"/>
              </a:ext>
            </a:extLst>
          </p:cNvPr>
          <p:cNvCxnSpPr>
            <a:cxnSpLocks/>
          </p:cNvCxnSpPr>
          <p:nvPr userDrawn="1"/>
        </p:nvCxnSpPr>
        <p:spPr>
          <a:xfrm>
            <a:off x="4593938" y="2395025"/>
            <a:ext cx="0" cy="3647959"/>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7" name="Text Placeholder 4">
            <a:extLst>
              <a:ext uri="{FF2B5EF4-FFF2-40B4-BE49-F238E27FC236}">
                <a16:creationId xmlns:a16="http://schemas.microsoft.com/office/drawing/2014/main" id="{C32B65AD-F615-865F-D8CE-1861A5DF345F}"/>
              </a:ext>
            </a:extLst>
          </p:cNvPr>
          <p:cNvSpPr>
            <a:spLocks noGrp="1"/>
          </p:cNvSpPr>
          <p:nvPr>
            <p:ph type="body" sz="quarter" idx="32" hasCustomPrompt="1"/>
          </p:nvPr>
        </p:nvSpPr>
        <p:spPr>
          <a:xfrm>
            <a:off x="1161288" y="2023079"/>
            <a:ext cx="1043762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cxnSp>
        <p:nvCxnSpPr>
          <p:cNvPr id="21" name="Straight Connector 20">
            <a:extLst>
              <a:ext uri="{FF2B5EF4-FFF2-40B4-BE49-F238E27FC236}">
                <a16:creationId xmlns:a16="http://schemas.microsoft.com/office/drawing/2014/main" id="{13DEC752-5A01-1431-257D-1626F638AAF3}"/>
              </a:ext>
            </a:extLst>
          </p:cNvPr>
          <p:cNvCxnSpPr>
            <a:cxnSpLocks/>
          </p:cNvCxnSpPr>
          <p:nvPr userDrawn="1"/>
        </p:nvCxnSpPr>
        <p:spPr>
          <a:xfrm>
            <a:off x="8146030" y="2395025"/>
            <a:ext cx="0" cy="3647959"/>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8" name="Slide Number Placeholder 8">
            <a:extLst>
              <a:ext uri="{FF2B5EF4-FFF2-40B4-BE49-F238E27FC236}">
                <a16:creationId xmlns:a16="http://schemas.microsoft.com/office/drawing/2014/main" id="{4430C48D-AFB3-E70A-3EFA-6481D5BE0747}"/>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9" name="Text Placeholder 6">
            <a:extLst>
              <a:ext uri="{FF2B5EF4-FFF2-40B4-BE49-F238E27FC236}">
                <a16:creationId xmlns:a16="http://schemas.microsoft.com/office/drawing/2014/main" id="{E2CDCCDE-9F27-A65E-B4F4-D5E6D8480346}"/>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2" name="Text Placeholder 5">
            <a:extLst>
              <a:ext uri="{FF2B5EF4-FFF2-40B4-BE49-F238E27FC236}">
                <a16:creationId xmlns:a16="http://schemas.microsoft.com/office/drawing/2014/main" id="{6B333033-8BD4-ADBD-16F9-C13DCD0D02E1}"/>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Tree>
    <p:extLst>
      <p:ext uri="{BB962C8B-B14F-4D97-AF65-F5344CB8AC3E}">
        <p14:creationId xmlns:p14="http://schemas.microsoft.com/office/powerpoint/2010/main" val="1808846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Green Patter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C473A-A52B-969E-9E8F-DF1DAFB17ECC}"/>
              </a:ext>
            </a:extLst>
          </p:cNvPr>
          <p:cNvSpPr/>
          <p:nvPr userDrawn="1"/>
        </p:nvSpPr>
        <p:spPr>
          <a:xfrm>
            <a:off x="0" y="0"/>
            <a:ext cx="12192000" cy="6858000"/>
          </a:xfrm>
          <a:prstGeom prst="rect">
            <a:avLst/>
          </a:prstGeom>
          <a:gradFill flip="none" rotWithShape="1">
            <a:gsLst>
              <a:gs pos="0">
                <a:srgbClr val="80C342"/>
              </a:gs>
              <a:gs pos="100000">
                <a:srgbClr val="42964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hape&#10;&#10;Description automatically generated">
            <a:extLst>
              <a:ext uri="{FF2B5EF4-FFF2-40B4-BE49-F238E27FC236}">
                <a16:creationId xmlns:a16="http://schemas.microsoft.com/office/drawing/2014/main" id="{DCE0DFF7-FACB-8B72-2F54-9EBE0C4D1D59}"/>
              </a:ext>
            </a:extLst>
          </p:cNvPr>
          <p:cNvPicPr>
            <a:picLocks noChangeAspect="1"/>
          </p:cNvPicPr>
          <p:nvPr userDrawn="1"/>
        </p:nvPicPr>
        <p:blipFill rotWithShape="1">
          <a:blip r:embed="rId3" cstate="print">
            <a:alphaModFix amt="4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Do not remove" hidden="1"/>
          <p:cNvSpPr/>
          <p:nvPr userDrawn="1">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0" i="0" dirty="0">
              <a:solidFill>
                <a:srgbClr val="4D4D4F"/>
              </a:solidFill>
              <a:latin typeface="Arial" panose="020B0604020202020204" pitchFamily="34" charset="0"/>
              <a:ea typeface="+mj-ea"/>
            </a:endParaRPr>
          </a:p>
        </p:txBody>
      </p:sp>
      <p:sp>
        <p:nvSpPr>
          <p:cNvPr id="13" name="Rectangle 84">
            <a:extLst>
              <a:ext uri="{FF2B5EF4-FFF2-40B4-BE49-F238E27FC236}">
                <a16:creationId xmlns:a16="http://schemas.microsoft.com/office/drawing/2014/main" id="{24C49897-FFCD-2E01-A0FE-82B4A6AEB650}"/>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chemeClr val="bg1"/>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4" name="Title 5">
            <a:extLst>
              <a:ext uri="{FF2B5EF4-FFF2-40B4-BE49-F238E27FC236}">
                <a16:creationId xmlns:a16="http://schemas.microsoft.com/office/drawing/2014/main" id="{1A136437-4697-1AE7-0E7F-DFB1B47390E9}"/>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rgbClr val="582C83"/>
                </a:solidFill>
                <a:latin typeface="Arial" panose="020B0604020202020204" pitchFamily="34" charset="0"/>
                <a:cs typeface="Arial" panose="020B0604020202020204" pitchFamily="34" charset="0"/>
              </a:defRPr>
            </a:lvl1pPr>
          </a:lstStyle>
          <a:p>
            <a:pPr lvl="0"/>
            <a:r>
              <a:rPr lang="en-US" noProof="0" dirty="0"/>
              <a:t>Click to Edit Section Title</a:t>
            </a:r>
          </a:p>
        </p:txBody>
      </p:sp>
      <p:pic>
        <p:nvPicPr>
          <p:cNvPr id="7" name="Picture 6" descr="Logo&#10;&#10;Description automatically generated">
            <a:extLst>
              <a:ext uri="{FF2B5EF4-FFF2-40B4-BE49-F238E27FC236}">
                <a16:creationId xmlns:a16="http://schemas.microsoft.com/office/drawing/2014/main" id="{848FB6C9-7446-21E1-7DE8-50AE247224E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22757"/>
          <a:stretch/>
        </p:blipFill>
        <p:spPr>
          <a:xfrm>
            <a:off x="140052" y="68265"/>
            <a:ext cx="696794" cy="538224"/>
          </a:xfrm>
          <a:prstGeom prst="rect">
            <a:avLst/>
          </a:prstGeom>
        </p:spPr>
      </p:pic>
      <p:sp>
        <p:nvSpPr>
          <p:cNvPr id="3" name="Slide Number Placeholder 8">
            <a:extLst>
              <a:ext uri="{FF2B5EF4-FFF2-40B4-BE49-F238E27FC236}">
                <a16:creationId xmlns:a16="http://schemas.microsoft.com/office/drawing/2014/main" id="{44735498-0FB9-0C8C-8B7B-8E55C0D0477C}"/>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chemeClr val="bg1"/>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6" name="Text Placeholder 5">
            <a:extLst>
              <a:ext uri="{FF2B5EF4-FFF2-40B4-BE49-F238E27FC236}">
                <a16:creationId xmlns:a16="http://schemas.microsoft.com/office/drawing/2014/main" id="{74626E51-F065-35C1-933B-2A85583DC5AD}"/>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634181"/>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G_3 Text Tiles  no subheadin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Text Placeholder 7">
            <a:extLst>
              <a:ext uri="{FF2B5EF4-FFF2-40B4-BE49-F238E27FC236}">
                <a16:creationId xmlns:a16="http://schemas.microsoft.com/office/drawing/2014/main" id="{E2B1B31B-C9FC-8B97-39A7-7E624CC87488}"/>
              </a:ext>
            </a:extLst>
          </p:cNvPr>
          <p:cNvSpPr>
            <a:spLocks noGrp="1"/>
          </p:cNvSpPr>
          <p:nvPr>
            <p:ph type="body" sz="quarter" idx="16"/>
          </p:nvPr>
        </p:nvSpPr>
        <p:spPr>
          <a:xfrm>
            <a:off x="1041847" y="1946617"/>
            <a:ext cx="3411770"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7">
            <a:extLst>
              <a:ext uri="{FF2B5EF4-FFF2-40B4-BE49-F238E27FC236}">
                <a16:creationId xmlns:a16="http://schemas.microsoft.com/office/drawing/2014/main" id="{F83BD435-B87D-17D6-D402-AA517FCFA31C}"/>
              </a:ext>
            </a:extLst>
          </p:cNvPr>
          <p:cNvSpPr>
            <a:spLocks noGrp="1"/>
          </p:cNvSpPr>
          <p:nvPr>
            <p:ph type="body" sz="quarter" idx="25"/>
          </p:nvPr>
        </p:nvSpPr>
        <p:spPr>
          <a:xfrm>
            <a:off x="4723820" y="194661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7">
            <a:extLst>
              <a:ext uri="{FF2B5EF4-FFF2-40B4-BE49-F238E27FC236}">
                <a16:creationId xmlns:a16="http://schemas.microsoft.com/office/drawing/2014/main" id="{9A181057-0CFD-6E0D-E82D-B82E21E689A4}"/>
              </a:ext>
            </a:extLst>
          </p:cNvPr>
          <p:cNvSpPr>
            <a:spLocks noGrp="1"/>
          </p:cNvSpPr>
          <p:nvPr>
            <p:ph type="body" sz="quarter" idx="26"/>
          </p:nvPr>
        </p:nvSpPr>
        <p:spPr>
          <a:xfrm>
            <a:off x="8286351" y="194661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2" name="Straight Connector 11">
            <a:extLst>
              <a:ext uri="{FF2B5EF4-FFF2-40B4-BE49-F238E27FC236}">
                <a16:creationId xmlns:a16="http://schemas.microsoft.com/office/drawing/2014/main" id="{B2111F6C-FA2F-BF59-7D4E-B69C98088ADB}"/>
              </a:ext>
            </a:extLst>
          </p:cNvPr>
          <p:cNvCxnSpPr>
            <a:cxnSpLocks/>
          </p:cNvCxnSpPr>
          <p:nvPr userDrawn="1"/>
        </p:nvCxnSpPr>
        <p:spPr>
          <a:xfrm>
            <a:off x="4586443" y="194661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A158DF-3D32-A7AE-5DC6-16EE6A42C5DB}"/>
              </a:ext>
            </a:extLst>
          </p:cNvPr>
          <p:cNvCxnSpPr>
            <a:cxnSpLocks/>
          </p:cNvCxnSpPr>
          <p:nvPr userDrawn="1"/>
        </p:nvCxnSpPr>
        <p:spPr>
          <a:xfrm>
            <a:off x="8153525" y="194661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D3D7C29F-B282-BFD5-42F4-5920DA5426F0}"/>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10" name="Text Placeholder 6">
            <a:extLst>
              <a:ext uri="{FF2B5EF4-FFF2-40B4-BE49-F238E27FC236}">
                <a16:creationId xmlns:a16="http://schemas.microsoft.com/office/drawing/2014/main" id="{AA19A2DB-D2BC-5CDC-90DB-D74C9F7AF489}"/>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1" name="Text Placeholder 5">
            <a:extLst>
              <a:ext uri="{FF2B5EF4-FFF2-40B4-BE49-F238E27FC236}">
                <a16:creationId xmlns:a16="http://schemas.microsoft.com/office/drawing/2014/main" id="{57FDD73D-F295-DA15-2705-9237E7F146F3}"/>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Tree>
    <p:extLst>
      <p:ext uri="{BB962C8B-B14F-4D97-AF65-F5344CB8AC3E}">
        <p14:creationId xmlns:p14="http://schemas.microsoft.com/office/powerpoint/2010/main" val="134068531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G_2 Text Tiles/2 subhead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1CFA10D3-AD70-7D6E-EE8B-6AE30879A5E9}"/>
              </a:ext>
            </a:extLst>
          </p:cNvPr>
          <p:cNvCxnSpPr>
            <a:cxnSpLocks/>
          </p:cNvCxnSpPr>
          <p:nvPr userDrawn="1"/>
        </p:nvCxnSpPr>
        <p:spPr>
          <a:xfrm>
            <a:off x="5983123" y="2023079"/>
            <a:ext cx="0" cy="2162059"/>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99B68886-38A9-C2E8-F1AC-02FC9654D80C}"/>
              </a:ext>
            </a:extLst>
          </p:cNvPr>
          <p:cNvSpPr>
            <a:spLocks noGrp="1"/>
          </p:cNvSpPr>
          <p:nvPr>
            <p:ph type="body" sz="quarter" idx="16"/>
          </p:nvPr>
        </p:nvSpPr>
        <p:spPr>
          <a:xfrm>
            <a:off x="1042533" y="2415921"/>
            <a:ext cx="4698844" cy="3571641"/>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03EE8A43-AF2A-C796-8DE7-149ABC90AEE1}"/>
              </a:ext>
            </a:extLst>
          </p:cNvPr>
          <p:cNvSpPr>
            <a:spLocks noGrp="1"/>
          </p:cNvSpPr>
          <p:nvPr>
            <p:ph type="body" sz="quarter" idx="30"/>
          </p:nvPr>
        </p:nvSpPr>
        <p:spPr>
          <a:xfrm>
            <a:off x="6224870" y="2415921"/>
            <a:ext cx="4924597" cy="3571641"/>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B0CDFA7A-4870-0864-F479-84CF7F306169}"/>
              </a:ext>
            </a:extLst>
          </p:cNvPr>
          <p:cNvSpPr>
            <a:spLocks noGrp="1"/>
          </p:cNvSpPr>
          <p:nvPr>
            <p:ph type="body" sz="quarter" idx="32" hasCustomPrompt="1"/>
          </p:nvPr>
        </p:nvSpPr>
        <p:spPr>
          <a:xfrm>
            <a:off x="1040936" y="2023079"/>
            <a:ext cx="4761979"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6" name="Text Placeholder 4">
            <a:extLst>
              <a:ext uri="{FF2B5EF4-FFF2-40B4-BE49-F238E27FC236}">
                <a16:creationId xmlns:a16="http://schemas.microsoft.com/office/drawing/2014/main" id="{3884170E-52B5-50FE-D20B-2230A2ED7225}"/>
              </a:ext>
            </a:extLst>
          </p:cNvPr>
          <p:cNvSpPr>
            <a:spLocks noGrp="1"/>
          </p:cNvSpPr>
          <p:nvPr>
            <p:ph type="body" sz="quarter" idx="33" hasCustomPrompt="1"/>
          </p:nvPr>
        </p:nvSpPr>
        <p:spPr>
          <a:xfrm>
            <a:off x="6221982" y="2023079"/>
            <a:ext cx="5063020"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6" name="Slide Number Placeholder 8">
            <a:extLst>
              <a:ext uri="{FF2B5EF4-FFF2-40B4-BE49-F238E27FC236}">
                <a16:creationId xmlns:a16="http://schemas.microsoft.com/office/drawing/2014/main" id="{55E067D7-AA94-38C2-F9E3-E24EF5292EB6}"/>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7" name="Text Placeholder 6">
            <a:extLst>
              <a:ext uri="{FF2B5EF4-FFF2-40B4-BE49-F238E27FC236}">
                <a16:creationId xmlns:a16="http://schemas.microsoft.com/office/drawing/2014/main" id="{A8E34BE1-7FFC-6FBE-6115-B8BEA275F70C}"/>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9" name="Text Placeholder 5">
            <a:extLst>
              <a:ext uri="{FF2B5EF4-FFF2-40B4-BE49-F238E27FC236}">
                <a16:creationId xmlns:a16="http://schemas.microsoft.com/office/drawing/2014/main" id="{80358E05-B576-E82B-6A82-9C663DFE43F7}"/>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Tree>
    <p:extLst>
      <p:ext uri="{BB962C8B-B14F-4D97-AF65-F5344CB8AC3E}">
        <p14:creationId xmlns:p14="http://schemas.microsoft.com/office/powerpoint/2010/main" val="506178983"/>
      </p:ext>
    </p:extLst>
  </p:cSld>
  <p:clrMapOvr>
    <a:masterClrMapping/>
  </p:clrMapOvr>
  <p:extLst>
    <p:ext uri="{DCECCB84-F9BA-43D5-87BE-67443E8EF086}">
      <p15:sldGuideLst xmlns:p15="http://schemas.microsoft.com/office/powerpoint/2012/main">
        <p15:guide id="1" pos="648">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FG_2 Text Tiles/no subheadin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8" name="Straight Connector 7">
            <a:extLst>
              <a:ext uri="{FF2B5EF4-FFF2-40B4-BE49-F238E27FC236}">
                <a16:creationId xmlns:a16="http://schemas.microsoft.com/office/drawing/2014/main" id="{35ADF4F9-4F79-9D78-A601-264F798E5DDB}"/>
              </a:ext>
            </a:extLst>
          </p:cNvPr>
          <p:cNvCxnSpPr>
            <a:cxnSpLocks/>
          </p:cNvCxnSpPr>
          <p:nvPr userDrawn="1"/>
        </p:nvCxnSpPr>
        <p:spPr>
          <a:xfrm>
            <a:off x="5983123" y="1946617"/>
            <a:ext cx="0" cy="3964524"/>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AB393587-00CE-0852-5DFB-EDD2394447BD}"/>
              </a:ext>
            </a:extLst>
          </p:cNvPr>
          <p:cNvSpPr>
            <a:spLocks noGrp="1"/>
          </p:cNvSpPr>
          <p:nvPr>
            <p:ph type="body" sz="quarter" idx="16"/>
          </p:nvPr>
        </p:nvSpPr>
        <p:spPr>
          <a:xfrm>
            <a:off x="1028700" y="1946617"/>
            <a:ext cx="4712677"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a:extLst>
              <a:ext uri="{FF2B5EF4-FFF2-40B4-BE49-F238E27FC236}">
                <a16:creationId xmlns:a16="http://schemas.microsoft.com/office/drawing/2014/main" id="{E3390C33-7A33-25F2-BE48-0D7EE73B0926}"/>
              </a:ext>
            </a:extLst>
          </p:cNvPr>
          <p:cNvSpPr>
            <a:spLocks noGrp="1"/>
          </p:cNvSpPr>
          <p:nvPr>
            <p:ph type="body" sz="quarter" idx="30"/>
          </p:nvPr>
        </p:nvSpPr>
        <p:spPr>
          <a:xfrm>
            <a:off x="6224870" y="1946617"/>
            <a:ext cx="4682866"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423451A-A1A6-AAEF-DF89-A18E66C1F76A}"/>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10" name="Text Placeholder 6">
            <a:extLst>
              <a:ext uri="{FF2B5EF4-FFF2-40B4-BE49-F238E27FC236}">
                <a16:creationId xmlns:a16="http://schemas.microsoft.com/office/drawing/2014/main" id="{5F246D82-B1ED-AD10-2E99-8225089281C3}"/>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2" name="Text Placeholder 5">
            <a:extLst>
              <a:ext uri="{FF2B5EF4-FFF2-40B4-BE49-F238E27FC236}">
                <a16:creationId xmlns:a16="http://schemas.microsoft.com/office/drawing/2014/main" id="{0CE2833C-A32A-468E-EEA6-3CF7E178A4D4}"/>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Tree>
    <p:extLst>
      <p:ext uri="{BB962C8B-B14F-4D97-AF65-F5344CB8AC3E}">
        <p14:creationId xmlns:p14="http://schemas.microsoft.com/office/powerpoint/2010/main" val="25754697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G_Text Layout">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1033873" y="1946617"/>
            <a:ext cx="10555153"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2FEC8581-3E84-9AD9-A3B7-8A8FE5C2D064}"/>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10" name="Text Placeholder 6">
            <a:extLst>
              <a:ext uri="{FF2B5EF4-FFF2-40B4-BE49-F238E27FC236}">
                <a16:creationId xmlns:a16="http://schemas.microsoft.com/office/drawing/2014/main" id="{A62E9EBF-4060-3617-6220-2415518F6B3E}"/>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1" name="Text Placeholder 5">
            <a:extLst>
              <a:ext uri="{FF2B5EF4-FFF2-40B4-BE49-F238E27FC236}">
                <a16:creationId xmlns:a16="http://schemas.microsoft.com/office/drawing/2014/main" id="{E9F82356-BD1C-DD25-9913-2BA05AF9B18A}"/>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Tree>
    <p:extLst>
      <p:ext uri="{BB962C8B-B14F-4D97-AF65-F5344CB8AC3E}">
        <p14:creationId xmlns:p14="http://schemas.microsoft.com/office/powerpoint/2010/main" val="10020774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7"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9" name="Chart Placeholder 8"/>
          <p:cNvSpPr>
            <a:spLocks noGrp="1"/>
          </p:cNvSpPr>
          <p:nvPr>
            <p:ph type="chart" sz="quarter" idx="13"/>
          </p:nvPr>
        </p:nvSpPr>
        <p:spPr>
          <a:xfrm>
            <a:off x="1039175" y="2090826"/>
            <a:ext cx="4733704" cy="3836963"/>
          </a:xfrm>
          <a:prstGeom prst="rect">
            <a:avLst/>
          </a:prstGeom>
          <a:noFill/>
        </p:spPr>
        <p:txBody>
          <a:bodyPr/>
          <a:lstStyle>
            <a:lvl1pPr>
              <a:defRPr>
                <a:solidFill>
                  <a:srgbClr val="57585A"/>
                </a:solidFill>
              </a:defRPr>
            </a:lvl1pPr>
          </a:lstStyle>
          <a:p>
            <a:r>
              <a:rPr lang="en-US" dirty="0"/>
              <a:t>Click icon to add chart</a:t>
            </a:r>
          </a:p>
        </p:txBody>
      </p:sp>
      <p:sp>
        <p:nvSpPr>
          <p:cNvPr id="2" name="Title 1">
            <a:extLst>
              <a:ext uri="{FF2B5EF4-FFF2-40B4-BE49-F238E27FC236}">
                <a16:creationId xmlns:a16="http://schemas.microsoft.com/office/drawing/2014/main" id="{D7D3EE1C-170A-14C2-BFB9-70C992D93F6A}"/>
              </a:ext>
            </a:extLst>
          </p:cNvPr>
          <p:cNvSpPr>
            <a:spLocks noGrp="1"/>
          </p:cNvSpPr>
          <p:nvPr>
            <p:ph type="title"/>
          </p:nvPr>
        </p:nvSpPr>
        <p:spPr>
          <a:xfrm>
            <a:off x="1041368" y="931337"/>
            <a:ext cx="10427738" cy="457200"/>
          </a:xfrm>
        </p:spPr>
        <p:txBody>
          <a:bodyPr/>
          <a:lstStyle/>
          <a:p>
            <a:r>
              <a:rPr lang="en-US" dirty="0"/>
              <a:t>Click to edit Master title style</a:t>
            </a:r>
          </a:p>
        </p:txBody>
      </p:sp>
      <p:cxnSp>
        <p:nvCxnSpPr>
          <p:cNvPr id="4" name="Straight Connector 3">
            <a:extLst>
              <a:ext uri="{FF2B5EF4-FFF2-40B4-BE49-F238E27FC236}">
                <a16:creationId xmlns:a16="http://schemas.microsoft.com/office/drawing/2014/main" id="{22A554E7-ECB6-23FA-9F7E-D36AD65D482F}"/>
              </a:ext>
            </a:extLst>
          </p:cNvPr>
          <p:cNvCxnSpPr>
            <a:cxnSpLocks/>
          </p:cNvCxnSpPr>
          <p:nvPr userDrawn="1"/>
        </p:nvCxnSpPr>
        <p:spPr>
          <a:xfrm flipH="1">
            <a:off x="1024185" y="1836562"/>
            <a:ext cx="11032905" cy="0"/>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FB5636AF-8FA7-729C-B782-0678218672E1}"/>
              </a:ext>
            </a:extLst>
          </p:cNvPr>
          <p:cNvSpPr>
            <a:spLocks noGrp="1"/>
          </p:cNvSpPr>
          <p:nvPr>
            <p:ph type="body" sz="quarter" idx="25" hasCustomPrompt="1"/>
          </p:nvPr>
        </p:nvSpPr>
        <p:spPr>
          <a:xfrm>
            <a:off x="1041368" y="1438280"/>
            <a:ext cx="10198374" cy="399292"/>
          </a:xfrm>
        </p:spPr>
        <p:txBody>
          <a:bodyPr>
            <a:normAutofit/>
          </a:bodyPr>
          <a:lstStyle>
            <a:lvl1pPr>
              <a:defRPr sz="2000">
                <a:solidFill>
                  <a:srgbClr val="57585A"/>
                </a:solidFill>
              </a:defRPr>
            </a:lvl1pPr>
          </a:lstStyle>
          <a:p>
            <a:pPr lvl="0"/>
            <a:r>
              <a:rPr lang="en-US" dirty="0"/>
              <a:t>Click to edit chart heading</a:t>
            </a:r>
          </a:p>
        </p:txBody>
      </p:sp>
      <p:sp>
        <p:nvSpPr>
          <p:cNvPr id="16" name="Content Placeholder 16">
            <a:extLst>
              <a:ext uri="{FF2B5EF4-FFF2-40B4-BE49-F238E27FC236}">
                <a16:creationId xmlns:a16="http://schemas.microsoft.com/office/drawing/2014/main" id="{6DAF421B-6D96-2E01-1156-C2FDD229F707}"/>
              </a:ext>
            </a:extLst>
          </p:cNvPr>
          <p:cNvSpPr>
            <a:spLocks noGrp="1"/>
          </p:cNvSpPr>
          <p:nvPr>
            <p:ph sz="quarter" idx="30" hasCustomPrompt="1"/>
          </p:nvPr>
        </p:nvSpPr>
        <p:spPr>
          <a:xfrm>
            <a:off x="6207728" y="2094705"/>
            <a:ext cx="5495659" cy="3833083"/>
          </a:xfrm>
          <a:prstGeom prst="rect">
            <a:avLst/>
          </a:prstGeom>
        </p:spPr>
        <p:txBody>
          <a:bodyPr lIns="0" tIns="0" rIns="0" bIns="0" numCol="1" spcCol="320040">
            <a:normAutofit/>
          </a:bodyPr>
          <a:lstStyle>
            <a:lvl1pPr marL="7938" indent="0">
              <a:lnSpc>
                <a:spcPct val="100000"/>
              </a:lnSpc>
              <a:spcBef>
                <a:spcPts val="1620"/>
              </a:spcBef>
              <a:spcAft>
                <a:spcPts val="450"/>
              </a:spcAft>
              <a:buClr>
                <a:schemeClr val="accent1"/>
              </a:buClr>
              <a:buSzPct val="70000"/>
              <a:buFontTx/>
              <a:buNone/>
              <a:tabLst/>
              <a:defRPr sz="1400" b="0">
                <a:solidFill>
                  <a:srgbClr val="57585A"/>
                </a:solidFill>
              </a:defRPr>
            </a:lvl1pPr>
            <a:lvl2pPr marL="122238" indent="-114300">
              <a:lnSpc>
                <a:spcPct val="100000"/>
              </a:lnSpc>
              <a:spcBef>
                <a:spcPts val="0"/>
              </a:spcBef>
              <a:spcAft>
                <a:spcPts val="450"/>
              </a:spcAft>
              <a:buClr>
                <a:srgbClr val="582C83"/>
              </a:buClr>
              <a:buSzPct val="100000"/>
              <a:buFont typeface="Arial" panose="020B0604020202020204" pitchFamily="34" charset="0"/>
              <a:buChar char="•"/>
              <a:tabLst/>
              <a:defRPr sz="1400" b="0">
                <a:solidFill>
                  <a:srgbClr val="57585A"/>
                </a:solidFill>
              </a:defRPr>
            </a:lvl2pPr>
            <a:lvl3pPr marL="234950" indent="-112713">
              <a:lnSpc>
                <a:spcPct val="100000"/>
              </a:lnSpc>
              <a:spcBef>
                <a:spcPts val="0"/>
              </a:spcBef>
              <a:spcAft>
                <a:spcPts val="540"/>
              </a:spcAft>
              <a:buClr>
                <a:srgbClr val="FFC20E"/>
              </a:buClr>
              <a:buSzPct val="100000"/>
              <a:buFont typeface="Arial" panose="020B0604020202020204" pitchFamily="34" charset="0"/>
              <a:buChar char="•"/>
              <a:tabLst/>
              <a:defRPr sz="1400" b="0">
                <a:solidFill>
                  <a:srgbClr val="57585A"/>
                </a:solidFill>
              </a:defRPr>
            </a:lvl3pPr>
            <a:lvl4pPr marL="7938" indent="0" algn="l" defTabSz="1838325" rtl="0" eaLnBrk="1" fontAlgn="base" latinLnBrk="0" hangingPunct="1">
              <a:lnSpc>
                <a:spcPct val="100000"/>
              </a:lnSpc>
              <a:spcBef>
                <a:spcPct val="25000"/>
              </a:spcBef>
              <a:spcAft>
                <a:spcPts val="540"/>
              </a:spcAft>
              <a:buClr>
                <a:schemeClr val="bg2"/>
              </a:buClr>
              <a:buSzPct val="70000"/>
              <a:buFontTx/>
              <a:buNone/>
              <a:tabLst/>
              <a:defRPr sz="1400" b="0" baseline="0"/>
            </a:lvl4pPr>
            <a:lvl5pPr marL="630238" indent="-168275" algn="l" defTabSz="914400" rtl="0" eaLnBrk="1" fontAlgn="base" latinLnBrk="0" hangingPunct="1">
              <a:lnSpc>
                <a:spcPts val="1500"/>
              </a:lnSpc>
              <a:spcBef>
                <a:spcPct val="25000"/>
              </a:spcBef>
              <a:spcAft>
                <a:spcPts val="600"/>
              </a:spcAft>
              <a:buClr>
                <a:schemeClr val="bg2"/>
              </a:buClr>
              <a:buSzPct val="80000"/>
              <a:buFont typeface="LucidaGrande" charset="0"/>
              <a:buChar char="►"/>
              <a:defRPr sz="1500"/>
            </a:lvl5pPr>
            <a:lvl6pPr>
              <a:defRPr sz="1500"/>
            </a:lvl6pPr>
          </a:lstStyle>
          <a:p>
            <a:pPr lvl="0"/>
            <a:r>
              <a:rPr lang="en-US" dirty="0"/>
              <a:t>First Level</a:t>
            </a:r>
          </a:p>
          <a:p>
            <a:pPr lvl="1"/>
            <a:r>
              <a:rPr lang="en-US" dirty="0"/>
              <a:t>Second level</a:t>
            </a:r>
          </a:p>
          <a:p>
            <a:pPr lvl="2"/>
            <a:r>
              <a:rPr lang="en-US" dirty="0"/>
              <a:t>Third level</a:t>
            </a:r>
          </a:p>
        </p:txBody>
      </p:sp>
      <p:sp>
        <p:nvSpPr>
          <p:cNvPr id="6" name="Slide Number Placeholder 8">
            <a:extLst>
              <a:ext uri="{FF2B5EF4-FFF2-40B4-BE49-F238E27FC236}">
                <a16:creationId xmlns:a16="http://schemas.microsoft.com/office/drawing/2014/main" id="{6CE4877F-F42E-EA77-8388-B75BA7E47700}"/>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8" name="Text Placeholder 6">
            <a:extLst>
              <a:ext uri="{FF2B5EF4-FFF2-40B4-BE49-F238E27FC236}">
                <a16:creationId xmlns:a16="http://schemas.microsoft.com/office/drawing/2014/main" id="{E5C88456-6135-1783-FA11-95F3253E3005}"/>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0" name="Text Placeholder 5">
            <a:extLst>
              <a:ext uri="{FF2B5EF4-FFF2-40B4-BE49-F238E27FC236}">
                <a16:creationId xmlns:a16="http://schemas.microsoft.com/office/drawing/2014/main" id="{8510C59C-F46F-B511-6033-EF1EE0E2C217}"/>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Tree>
    <p:extLst>
      <p:ext uri="{BB962C8B-B14F-4D97-AF65-F5344CB8AC3E}">
        <p14:creationId xmlns:p14="http://schemas.microsoft.com/office/powerpoint/2010/main" val="248447481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10" pos="3712">
          <p15:clr>
            <a:srgbClr val="FBAE40"/>
          </p15:clr>
        </p15:guide>
        <p15:guide id="11" pos="3968">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F&amp;G_2-Column Chart and Text">
    <p:spTree>
      <p:nvGrpSpPr>
        <p:cNvPr id="1" name=""/>
        <p:cNvGrpSpPr/>
        <p:nvPr/>
      </p:nvGrpSpPr>
      <p:grpSpPr>
        <a:xfrm>
          <a:off x="0" y="0"/>
          <a:ext cx="0" cy="0"/>
          <a:chOff x="0" y="0"/>
          <a:chExt cx="0" cy="0"/>
        </a:xfrm>
      </p:grpSpPr>
      <p:sp>
        <p:nvSpPr>
          <p:cNvPr id="8"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9" name="Chart Placeholder 8"/>
          <p:cNvSpPr>
            <a:spLocks noGrp="1"/>
          </p:cNvSpPr>
          <p:nvPr>
            <p:ph type="chart" sz="quarter" idx="13"/>
          </p:nvPr>
        </p:nvSpPr>
        <p:spPr>
          <a:xfrm>
            <a:off x="1052161" y="2374528"/>
            <a:ext cx="4916424" cy="3732666"/>
          </a:xfrm>
          <a:prstGeom prst="rect">
            <a:avLst/>
          </a:prstGeom>
          <a:noFill/>
        </p:spPr>
        <p:txBody>
          <a:bodyPr/>
          <a:lstStyle>
            <a:lvl1pPr>
              <a:defRPr>
                <a:solidFill>
                  <a:srgbClr val="57585A"/>
                </a:solidFill>
              </a:defRPr>
            </a:lvl1pPr>
          </a:lstStyle>
          <a:p>
            <a:r>
              <a:rPr lang="en-US" dirty="0"/>
              <a:t>Click icon to add chart</a:t>
            </a:r>
          </a:p>
        </p:txBody>
      </p:sp>
      <p:sp>
        <p:nvSpPr>
          <p:cNvPr id="4" name="Text Placeholder 3"/>
          <p:cNvSpPr>
            <a:spLocks noGrp="1"/>
          </p:cNvSpPr>
          <p:nvPr>
            <p:ph type="body" sz="quarter" idx="18" hasCustomPrompt="1"/>
          </p:nvPr>
        </p:nvSpPr>
        <p:spPr>
          <a:xfrm>
            <a:off x="1031680" y="2025336"/>
            <a:ext cx="5334000" cy="274320"/>
          </a:xfrm>
          <a:prstGeom prst="rect">
            <a:avLst/>
          </a:prstGeom>
        </p:spPr>
        <p:txBody>
          <a:bodyPr lIns="0" rIns="0"/>
          <a:lstStyle>
            <a:lvl1pPr marL="3572" indent="0">
              <a:spcBef>
                <a:spcPts val="0"/>
              </a:spcBef>
              <a:buNone/>
              <a:defRPr sz="1200" b="1" baseline="0">
                <a:solidFill>
                  <a:srgbClr val="57585A"/>
                </a:solidFill>
              </a:defRPr>
            </a:lvl1pPr>
          </a:lstStyle>
          <a:p>
            <a:pPr lvl="0"/>
            <a:r>
              <a:rPr lang="en-US" dirty="0"/>
              <a:t>(Units)</a:t>
            </a:r>
          </a:p>
        </p:txBody>
      </p:sp>
      <p:sp>
        <p:nvSpPr>
          <p:cNvPr id="11" name="Title 1">
            <a:extLst>
              <a:ext uri="{FF2B5EF4-FFF2-40B4-BE49-F238E27FC236}">
                <a16:creationId xmlns:a16="http://schemas.microsoft.com/office/drawing/2014/main" id="{1E2E661B-E4EE-E06E-AAA0-80EBE8888AE8}"/>
              </a:ext>
            </a:extLst>
          </p:cNvPr>
          <p:cNvSpPr>
            <a:spLocks noGrp="1"/>
          </p:cNvSpPr>
          <p:nvPr>
            <p:ph type="title"/>
          </p:nvPr>
        </p:nvSpPr>
        <p:spPr>
          <a:xfrm>
            <a:off x="1033873" y="931337"/>
            <a:ext cx="10427738" cy="457200"/>
          </a:xfrm>
        </p:spPr>
        <p:txBody>
          <a:bodyPr/>
          <a:lstStyle/>
          <a:p>
            <a:r>
              <a:rPr lang="en-US" dirty="0"/>
              <a:t>Click to edit Master title style</a:t>
            </a:r>
          </a:p>
        </p:txBody>
      </p:sp>
      <p:cxnSp>
        <p:nvCxnSpPr>
          <p:cNvPr id="14" name="Straight Connector 13">
            <a:extLst>
              <a:ext uri="{FF2B5EF4-FFF2-40B4-BE49-F238E27FC236}">
                <a16:creationId xmlns:a16="http://schemas.microsoft.com/office/drawing/2014/main" id="{9515A8A1-E67E-377C-8252-2E8D13BC13D6}"/>
              </a:ext>
            </a:extLst>
          </p:cNvPr>
          <p:cNvCxnSpPr>
            <a:cxnSpLocks/>
          </p:cNvCxnSpPr>
          <p:nvPr userDrawn="1"/>
        </p:nvCxnSpPr>
        <p:spPr>
          <a:xfrm flipH="1">
            <a:off x="1031680" y="1881532"/>
            <a:ext cx="11032905" cy="0"/>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7FDE0031-437E-7044-6C22-43D0E327FD2B}"/>
              </a:ext>
            </a:extLst>
          </p:cNvPr>
          <p:cNvSpPr>
            <a:spLocks noGrp="1"/>
          </p:cNvSpPr>
          <p:nvPr>
            <p:ph type="body" sz="quarter" idx="25" hasCustomPrompt="1"/>
          </p:nvPr>
        </p:nvSpPr>
        <p:spPr>
          <a:xfrm>
            <a:off x="1033873" y="1438280"/>
            <a:ext cx="10198374" cy="399292"/>
          </a:xfrm>
        </p:spPr>
        <p:txBody>
          <a:bodyPr>
            <a:normAutofit/>
          </a:bodyPr>
          <a:lstStyle>
            <a:lvl1pPr>
              <a:defRPr sz="2000">
                <a:solidFill>
                  <a:srgbClr val="57585A"/>
                </a:solidFill>
              </a:defRPr>
            </a:lvl1pPr>
          </a:lstStyle>
          <a:p>
            <a:pPr lvl="0"/>
            <a:r>
              <a:rPr lang="en-US" dirty="0"/>
              <a:t>Click to edit chart heading</a:t>
            </a:r>
          </a:p>
        </p:txBody>
      </p:sp>
      <p:sp>
        <p:nvSpPr>
          <p:cNvPr id="16" name="Text Placeholder 22">
            <a:extLst>
              <a:ext uri="{FF2B5EF4-FFF2-40B4-BE49-F238E27FC236}">
                <a16:creationId xmlns:a16="http://schemas.microsoft.com/office/drawing/2014/main" id="{FD0770A6-34A5-48A3-EC06-2DC79EE7B334}"/>
              </a:ext>
            </a:extLst>
          </p:cNvPr>
          <p:cNvSpPr>
            <a:spLocks noGrp="1"/>
          </p:cNvSpPr>
          <p:nvPr>
            <p:ph type="body" sz="quarter" idx="14" hasCustomPrompt="1"/>
          </p:nvPr>
        </p:nvSpPr>
        <p:spPr>
          <a:xfrm>
            <a:off x="6201679" y="2366246"/>
            <a:ext cx="5153660" cy="3740947"/>
          </a:xfrm>
        </p:spPr>
        <p:txBody>
          <a:bodyPr>
            <a:normAutofit/>
          </a:bodyPr>
          <a:lstStyle>
            <a:lvl1pPr>
              <a:defRPr sz="1400">
                <a:solidFill>
                  <a:srgbClr val="57585A"/>
                </a:solidFill>
              </a:defRPr>
            </a:lvl1pPr>
            <a:lvl2pPr marL="122238" indent="-115888">
              <a:buClr>
                <a:srgbClr val="582C83"/>
              </a:buClr>
              <a:buSzPct val="100000"/>
              <a:buFont typeface="Arial" panose="020B0604020202020204" pitchFamily="34" charset="0"/>
              <a:buChar char="•"/>
              <a:tabLst/>
              <a:defRPr sz="1400">
                <a:solidFill>
                  <a:srgbClr val="57585A"/>
                </a:solidFill>
              </a:defRPr>
            </a:lvl2pPr>
            <a:lvl3pPr marL="234950" indent="-112713">
              <a:buClr>
                <a:srgbClr val="FFC20E"/>
              </a:buClr>
              <a:buSzPct val="100000"/>
              <a:buFont typeface="Arial" panose="020B0604020202020204" pitchFamily="34" charset="0"/>
              <a:buChar char="•"/>
              <a:tabLst/>
              <a:defRPr sz="1400">
                <a:solidFill>
                  <a:srgbClr val="57585A"/>
                </a:solidFill>
              </a:defRPr>
            </a:lvl3pPr>
            <a:lvl4pPr>
              <a:defRPr sz="1400">
                <a:solidFill>
                  <a:srgbClr val="4D4D4F"/>
                </a:solidFill>
              </a:defRPr>
            </a:lvl4pPr>
            <a:lvl5pPr>
              <a:defRPr sz="1400">
                <a:solidFill>
                  <a:srgbClr val="4D4D4F"/>
                </a:solidFill>
              </a:defRPr>
            </a:lvl5pPr>
          </a:lstStyle>
          <a:p>
            <a:pPr lvl="0"/>
            <a:r>
              <a:rPr lang="en-US" dirty="0"/>
              <a:t>First Level</a:t>
            </a:r>
          </a:p>
          <a:p>
            <a:pPr lvl="1"/>
            <a:r>
              <a:rPr lang="en-US" dirty="0"/>
              <a:t>Second level</a:t>
            </a:r>
          </a:p>
          <a:p>
            <a:pPr lvl="2"/>
            <a:r>
              <a:rPr lang="en-US" dirty="0"/>
              <a:t>Third level</a:t>
            </a:r>
          </a:p>
        </p:txBody>
      </p:sp>
      <p:sp>
        <p:nvSpPr>
          <p:cNvPr id="6" name="Slide Number Placeholder 8">
            <a:extLst>
              <a:ext uri="{FF2B5EF4-FFF2-40B4-BE49-F238E27FC236}">
                <a16:creationId xmlns:a16="http://schemas.microsoft.com/office/drawing/2014/main" id="{32AB0662-7605-D727-B0E1-FADDADA5335F}"/>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12" name="Text Placeholder 6">
            <a:extLst>
              <a:ext uri="{FF2B5EF4-FFF2-40B4-BE49-F238E27FC236}">
                <a16:creationId xmlns:a16="http://schemas.microsoft.com/office/drawing/2014/main" id="{F006ACFA-91C1-0E2C-F7AE-949C0AF4852B}"/>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3" name="Text Placeholder 5">
            <a:extLst>
              <a:ext uri="{FF2B5EF4-FFF2-40B4-BE49-F238E27FC236}">
                <a16:creationId xmlns:a16="http://schemas.microsoft.com/office/drawing/2014/main" id="{99F76F75-9D6C-7A1B-F934-87240B774B45}"/>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Tree>
    <p:extLst>
      <p:ext uri="{BB962C8B-B14F-4D97-AF65-F5344CB8AC3E}">
        <p14:creationId xmlns:p14="http://schemas.microsoft.com/office/powerpoint/2010/main" val="49067041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10" pos="3712">
          <p15:clr>
            <a:srgbClr val="FBAE40"/>
          </p15:clr>
        </p15:guide>
        <p15:guide id="11" pos="3968">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F&amp;G_Content Title &amp; Heading only">
    <p:spTree>
      <p:nvGrpSpPr>
        <p:cNvPr id="1" name=""/>
        <p:cNvGrpSpPr/>
        <p:nvPr/>
      </p:nvGrpSpPr>
      <p:grpSpPr>
        <a:xfrm>
          <a:off x="0" y="0"/>
          <a:ext cx="0" cy="0"/>
          <a:chOff x="0" y="0"/>
          <a:chExt cx="0" cy="0"/>
        </a:xfrm>
      </p:grpSpPr>
      <p:sp>
        <p:nvSpPr>
          <p:cNvPr id="2"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6" name="Title 5">
            <a:extLst>
              <a:ext uri="{FF2B5EF4-FFF2-40B4-BE49-F238E27FC236}">
                <a16:creationId xmlns:a16="http://schemas.microsoft.com/office/drawing/2014/main" id="{9B95D5B9-F881-A548-8A0F-224A0F2DF70A}"/>
              </a:ext>
            </a:extLst>
          </p:cNvPr>
          <p:cNvSpPr>
            <a:spLocks noGrp="1"/>
          </p:cNvSpPr>
          <p:nvPr>
            <p:ph type="title"/>
          </p:nvPr>
        </p:nvSpPr>
        <p:spPr/>
        <p:txBody>
          <a:bodyPr/>
          <a:lstStyle/>
          <a:p>
            <a:r>
              <a:rPr lang="en-US" dirty="0"/>
              <a:t>Click to edit Master title style</a:t>
            </a:r>
          </a:p>
        </p:txBody>
      </p:sp>
      <p:sp>
        <p:nvSpPr>
          <p:cNvPr id="11" name="Text Placeholder 4">
            <a:extLst>
              <a:ext uri="{FF2B5EF4-FFF2-40B4-BE49-F238E27FC236}">
                <a16:creationId xmlns:a16="http://schemas.microsoft.com/office/drawing/2014/main" id="{08DB5B23-636E-FFDE-73B3-79AE216393ED}"/>
              </a:ext>
            </a:extLst>
          </p:cNvPr>
          <p:cNvSpPr>
            <a:spLocks noGrp="1"/>
          </p:cNvSpPr>
          <p:nvPr>
            <p:ph type="body" sz="quarter" idx="25" hasCustomPrompt="1"/>
          </p:nvPr>
        </p:nvSpPr>
        <p:spPr>
          <a:xfrm>
            <a:off x="1033873" y="1581912"/>
            <a:ext cx="10092866" cy="922337"/>
          </a:xfrm>
        </p:spPr>
        <p:txBody>
          <a:bodyPr>
            <a:normAutofit/>
          </a:bodyPr>
          <a:lstStyle>
            <a:lvl1pPr>
              <a:defRPr sz="2000">
                <a:solidFill>
                  <a:srgbClr val="57585A"/>
                </a:solidFill>
              </a:defRPr>
            </a:lvl1pPr>
          </a:lstStyle>
          <a:p>
            <a:pPr lvl="0"/>
            <a:r>
              <a:rPr lang="en-US" dirty="0"/>
              <a:t>Click to edit subheading</a:t>
            </a:r>
          </a:p>
        </p:txBody>
      </p:sp>
      <p:sp>
        <p:nvSpPr>
          <p:cNvPr id="5" name="Slide Number Placeholder 8">
            <a:extLst>
              <a:ext uri="{FF2B5EF4-FFF2-40B4-BE49-F238E27FC236}">
                <a16:creationId xmlns:a16="http://schemas.microsoft.com/office/drawing/2014/main" id="{9681E827-A5DE-03B8-D163-7F4ADBB569A7}"/>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7" name="Text Placeholder 6">
            <a:extLst>
              <a:ext uri="{FF2B5EF4-FFF2-40B4-BE49-F238E27FC236}">
                <a16:creationId xmlns:a16="http://schemas.microsoft.com/office/drawing/2014/main" id="{CFE7ABF8-A685-F7FB-7828-C58A0C35FC71}"/>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8" name="Text Placeholder 5">
            <a:extLst>
              <a:ext uri="{FF2B5EF4-FFF2-40B4-BE49-F238E27FC236}">
                <a16:creationId xmlns:a16="http://schemas.microsoft.com/office/drawing/2014/main" id="{D10CFDCD-5D92-1191-5909-EDC0A2575286}"/>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Tree>
    <p:extLst>
      <p:ext uri="{BB962C8B-B14F-4D97-AF65-F5344CB8AC3E}">
        <p14:creationId xmlns:p14="http://schemas.microsoft.com/office/powerpoint/2010/main" val="14902989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211-3741-EA7F-19D6-0FACFA0586EB}"/>
              </a:ext>
            </a:extLst>
          </p:cNvPr>
          <p:cNvSpPr>
            <a:spLocks noGrp="1"/>
          </p:cNvSpPr>
          <p:nvPr>
            <p:ph type="title"/>
          </p:nvPr>
        </p:nvSpPr>
        <p:spPr>
          <a:xfrm>
            <a:off x="1509510" y="944231"/>
            <a:ext cx="10427738" cy="457200"/>
          </a:xfrm>
        </p:spPr>
        <p:txBody>
          <a:bodyPr/>
          <a:lstStyle/>
          <a:p>
            <a:r>
              <a:rPr lang="en-US" dirty="0"/>
              <a:t>Click to edit Master title style</a:t>
            </a:r>
          </a:p>
        </p:txBody>
      </p:sp>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cxnSp>
        <p:nvCxnSpPr>
          <p:cNvPr id="5" name="Straight Connector 4">
            <a:extLst>
              <a:ext uri="{FF2B5EF4-FFF2-40B4-BE49-F238E27FC236}">
                <a16:creationId xmlns:a16="http://schemas.microsoft.com/office/drawing/2014/main" id="{C9C737A7-1451-5FD7-C5E1-834CBD67F1F7}"/>
              </a:ext>
            </a:extLst>
          </p:cNvPr>
          <p:cNvCxnSpPr>
            <a:cxnSpLocks/>
          </p:cNvCxnSpPr>
          <p:nvPr userDrawn="1"/>
        </p:nvCxnSpPr>
        <p:spPr>
          <a:xfrm>
            <a:off x="6352736" y="1946617"/>
            <a:ext cx="0" cy="3964524"/>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6" name="Text Placeholder 7">
            <a:extLst>
              <a:ext uri="{FF2B5EF4-FFF2-40B4-BE49-F238E27FC236}">
                <a16:creationId xmlns:a16="http://schemas.microsoft.com/office/drawing/2014/main" id="{068F352E-39A7-58AE-BD22-DE3963B1EB27}"/>
              </a:ext>
            </a:extLst>
          </p:cNvPr>
          <p:cNvSpPr>
            <a:spLocks noGrp="1"/>
          </p:cNvSpPr>
          <p:nvPr>
            <p:ph type="body" sz="quarter" idx="16"/>
          </p:nvPr>
        </p:nvSpPr>
        <p:spPr>
          <a:xfrm>
            <a:off x="1523407" y="1946617"/>
            <a:ext cx="4580088"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60F10B1F-9357-3F03-580D-B791201866BE}"/>
              </a:ext>
            </a:extLst>
          </p:cNvPr>
          <p:cNvSpPr>
            <a:spLocks noGrp="1"/>
          </p:cNvSpPr>
          <p:nvPr>
            <p:ph type="body" sz="quarter" idx="30"/>
          </p:nvPr>
        </p:nvSpPr>
        <p:spPr>
          <a:xfrm>
            <a:off x="6637301" y="1946617"/>
            <a:ext cx="4580088"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a:t> of XX</a:t>
            </a:r>
            <a:endParaRPr lang="en-US" dirty="0"/>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1591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1" name="Text Placeholder 5">
            <a:extLst>
              <a:ext uri="{FF2B5EF4-FFF2-40B4-BE49-F238E27FC236}">
                <a16:creationId xmlns:a16="http://schemas.microsoft.com/office/drawing/2014/main" id="{60F1EBA0-94FE-D645-DB04-E0885330E525}"/>
              </a:ext>
            </a:extLst>
          </p:cNvPr>
          <p:cNvSpPr>
            <a:spLocks noGrp="1"/>
          </p:cNvSpPr>
          <p:nvPr>
            <p:ph type="body" sz="quarter" idx="15" hasCustomPrompt="1"/>
          </p:nvPr>
        </p:nvSpPr>
        <p:spPr>
          <a:xfrm>
            <a:off x="1515912"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Tree>
    <p:extLst>
      <p:ext uri="{BB962C8B-B14F-4D97-AF65-F5344CB8AC3E}">
        <p14:creationId xmlns:p14="http://schemas.microsoft.com/office/powerpoint/2010/main" val="769423961"/>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211-3741-EA7F-19D6-0FACFA0586EB}"/>
              </a:ext>
            </a:extLst>
          </p:cNvPr>
          <p:cNvSpPr>
            <a:spLocks noGrp="1"/>
          </p:cNvSpPr>
          <p:nvPr>
            <p:ph type="title"/>
          </p:nvPr>
        </p:nvSpPr>
        <p:spPr>
          <a:xfrm>
            <a:off x="1502015" y="944231"/>
            <a:ext cx="10427738" cy="457200"/>
          </a:xfrm>
        </p:spPr>
        <p:txBody>
          <a:bodyPr/>
          <a:lstStyle>
            <a:lvl1pPr>
              <a:defRPr>
                <a:solidFill>
                  <a:srgbClr val="582C83"/>
                </a:solidFill>
              </a:defRPr>
            </a:lvl1pPr>
          </a:lstStyle>
          <a:p>
            <a:r>
              <a:rPr lang="en-US" dirty="0"/>
              <a:t>Click to edit Master title style</a:t>
            </a:r>
          </a:p>
        </p:txBody>
      </p:sp>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a:t> of XX</a:t>
            </a:r>
            <a:endParaRPr lang="en-US" dirty="0"/>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0092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1" name="Text Placeholder 5">
            <a:extLst>
              <a:ext uri="{FF2B5EF4-FFF2-40B4-BE49-F238E27FC236}">
                <a16:creationId xmlns:a16="http://schemas.microsoft.com/office/drawing/2014/main" id="{60F1EBA0-94FE-D645-DB04-E0885330E525}"/>
              </a:ext>
            </a:extLst>
          </p:cNvPr>
          <p:cNvSpPr>
            <a:spLocks noGrp="1"/>
          </p:cNvSpPr>
          <p:nvPr>
            <p:ph type="body" sz="quarter" idx="15" hasCustomPrompt="1"/>
          </p:nvPr>
        </p:nvSpPr>
        <p:spPr>
          <a:xfrm>
            <a:off x="1500922"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
        <p:nvSpPr>
          <p:cNvPr id="12" name="Text Placeholder 7">
            <a:extLst>
              <a:ext uri="{FF2B5EF4-FFF2-40B4-BE49-F238E27FC236}">
                <a16:creationId xmlns:a16="http://schemas.microsoft.com/office/drawing/2014/main" id="{12CA1B72-8885-DFB7-2B32-185708C29367}"/>
              </a:ext>
            </a:extLst>
          </p:cNvPr>
          <p:cNvSpPr>
            <a:spLocks noGrp="1"/>
          </p:cNvSpPr>
          <p:nvPr>
            <p:ph type="body" sz="quarter" idx="16"/>
          </p:nvPr>
        </p:nvSpPr>
        <p:spPr>
          <a:xfrm>
            <a:off x="1492120"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7">
            <a:extLst>
              <a:ext uri="{FF2B5EF4-FFF2-40B4-BE49-F238E27FC236}">
                <a16:creationId xmlns:a16="http://schemas.microsoft.com/office/drawing/2014/main" id="{4A4B58C8-243F-042C-9526-ED38E6F8FE71}"/>
              </a:ext>
            </a:extLst>
          </p:cNvPr>
          <p:cNvSpPr>
            <a:spLocks noGrp="1"/>
          </p:cNvSpPr>
          <p:nvPr>
            <p:ph type="body" sz="quarter" idx="25"/>
          </p:nvPr>
        </p:nvSpPr>
        <p:spPr>
          <a:xfrm>
            <a:off x="5054651"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7">
            <a:extLst>
              <a:ext uri="{FF2B5EF4-FFF2-40B4-BE49-F238E27FC236}">
                <a16:creationId xmlns:a16="http://schemas.microsoft.com/office/drawing/2014/main" id="{F7D6A9B3-50F9-EA44-B696-E6A20B9B056D}"/>
              </a:ext>
            </a:extLst>
          </p:cNvPr>
          <p:cNvSpPr>
            <a:spLocks noGrp="1"/>
          </p:cNvSpPr>
          <p:nvPr>
            <p:ph type="body" sz="quarter" idx="26"/>
          </p:nvPr>
        </p:nvSpPr>
        <p:spPr>
          <a:xfrm>
            <a:off x="8617182"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5" name="Straight Connector 14">
            <a:extLst>
              <a:ext uri="{FF2B5EF4-FFF2-40B4-BE49-F238E27FC236}">
                <a16:creationId xmlns:a16="http://schemas.microsoft.com/office/drawing/2014/main" id="{6C8031AD-4752-E4E5-9E8D-2E7DFF222A08}"/>
              </a:ext>
            </a:extLst>
          </p:cNvPr>
          <p:cNvCxnSpPr>
            <a:cxnSpLocks/>
          </p:cNvCxnSpPr>
          <p:nvPr userDrawn="1"/>
        </p:nvCxnSpPr>
        <p:spPr>
          <a:xfrm>
            <a:off x="4924769" y="188665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E79CBE-BBB7-BB2A-B57E-A983EFE74796}"/>
              </a:ext>
            </a:extLst>
          </p:cNvPr>
          <p:cNvCxnSpPr>
            <a:cxnSpLocks/>
          </p:cNvCxnSpPr>
          <p:nvPr userDrawn="1"/>
        </p:nvCxnSpPr>
        <p:spPr>
          <a:xfrm>
            <a:off x="8476861" y="188665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454174"/>
      </p:ext>
    </p:extLst>
  </p:cSld>
  <p:clrMapOvr>
    <a:masterClrMapping/>
  </p:clrMapOvr>
  <p:extLst>
    <p:ext uri="{DCECCB84-F9BA-43D5-87BE-67443E8EF086}">
      <p15:sldGuideLst xmlns:p15="http://schemas.microsoft.com/office/powerpoint/2012/main">
        <p15:guide id="1" pos="936">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211-3741-EA7F-19D6-0FACFA0586EB}"/>
              </a:ext>
            </a:extLst>
          </p:cNvPr>
          <p:cNvSpPr>
            <a:spLocks noGrp="1"/>
          </p:cNvSpPr>
          <p:nvPr>
            <p:ph type="title"/>
          </p:nvPr>
        </p:nvSpPr>
        <p:spPr>
          <a:xfrm>
            <a:off x="1539490" y="944231"/>
            <a:ext cx="10427738" cy="457200"/>
          </a:xfrm>
        </p:spPr>
        <p:txBody>
          <a:bodyPr/>
          <a:lstStyle/>
          <a:p>
            <a:r>
              <a:rPr lang="en-US" dirty="0"/>
              <a:t>Click to edit Master title style</a:t>
            </a:r>
          </a:p>
        </p:txBody>
      </p:sp>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4D4D4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1591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1" name="Text Placeholder 5">
            <a:extLst>
              <a:ext uri="{FF2B5EF4-FFF2-40B4-BE49-F238E27FC236}">
                <a16:creationId xmlns:a16="http://schemas.microsoft.com/office/drawing/2014/main" id="{60F1EBA0-94FE-D645-DB04-E0885330E525}"/>
              </a:ext>
            </a:extLst>
          </p:cNvPr>
          <p:cNvSpPr>
            <a:spLocks noGrp="1"/>
          </p:cNvSpPr>
          <p:nvPr>
            <p:ph type="body" sz="quarter" idx="15" hasCustomPrompt="1"/>
          </p:nvPr>
        </p:nvSpPr>
        <p:spPr>
          <a:xfrm>
            <a:off x="1515912"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
        <p:nvSpPr>
          <p:cNvPr id="5" name="Text Placeholder 4">
            <a:extLst>
              <a:ext uri="{FF2B5EF4-FFF2-40B4-BE49-F238E27FC236}">
                <a16:creationId xmlns:a16="http://schemas.microsoft.com/office/drawing/2014/main" id="{E9A97D8F-0311-3B5E-0EDB-2C7CC2610DA0}"/>
              </a:ext>
            </a:extLst>
          </p:cNvPr>
          <p:cNvSpPr>
            <a:spLocks noGrp="1"/>
          </p:cNvSpPr>
          <p:nvPr>
            <p:ph type="body" sz="quarter" idx="37" hasCustomPrompt="1"/>
          </p:nvPr>
        </p:nvSpPr>
        <p:spPr>
          <a:xfrm>
            <a:off x="1529595" y="1529447"/>
            <a:ext cx="10092866" cy="539119"/>
          </a:xfrm>
        </p:spPr>
        <p:txBody>
          <a:bodyPr>
            <a:normAutofit/>
          </a:bodyPr>
          <a:lstStyle>
            <a:lvl1pPr>
              <a:defRPr sz="2000">
                <a:solidFill>
                  <a:srgbClr val="57585A"/>
                </a:solidFill>
              </a:defRPr>
            </a:lvl1pPr>
          </a:lstStyle>
          <a:p>
            <a:pPr lvl="0"/>
            <a:r>
              <a:rPr lang="en-US" dirty="0"/>
              <a:t>Click to edit subheading</a:t>
            </a:r>
          </a:p>
        </p:txBody>
      </p:sp>
      <p:cxnSp>
        <p:nvCxnSpPr>
          <p:cNvPr id="6" name="Straight Connector 5">
            <a:extLst>
              <a:ext uri="{FF2B5EF4-FFF2-40B4-BE49-F238E27FC236}">
                <a16:creationId xmlns:a16="http://schemas.microsoft.com/office/drawing/2014/main" id="{C3835871-0837-3878-20E6-7AF2F88510CF}"/>
              </a:ext>
            </a:extLst>
          </p:cNvPr>
          <p:cNvCxnSpPr>
            <a:cxnSpLocks/>
          </p:cNvCxnSpPr>
          <p:nvPr userDrawn="1"/>
        </p:nvCxnSpPr>
        <p:spPr>
          <a:xfrm>
            <a:off x="6351429" y="2415572"/>
            <a:ext cx="0" cy="353683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9FBC68D7-B058-10AE-398A-6041633F312C}"/>
              </a:ext>
            </a:extLst>
          </p:cNvPr>
          <p:cNvSpPr>
            <a:spLocks noGrp="1"/>
          </p:cNvSpPr>
          <p:nvPr>
            <p:ph type="body" sz="quarter" idx="16"/>
          </p:nvPr>
        </p:nvSpPr>
        <p:spPr>
          <a:xfrm>
            <a:off x="1529595" y="2808414"/>
            <a:ext cx="4580088" cy="3143995"/>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7">
            <a:extLst>
              <a:ext uri="{FF2B5EF4-FFF2-40B4-BE49-F238E27FC236}">
                <a16:creationId xmlns:a16="http://schemas.microsoft.com/office/drawing/2014/main" id="{AAD3129F-8196-6A16-066D-AACC5E29094D}"/>
              </a:ext>
            </a:extLst>
          </p:cNvPr>
          <p:cNvSpPr>
            <a:spLocks noGrp="1"/>
          </p:cNvSpPr>
          <p:nvPr>
            <p:ph type="body" sz="quarter" idx="30"/>
          </p:nvPr>
        </p:nvSpPr>
        <p:spPr>
          <a:xfrm>
            <a:off x="6695954" y="2808414"/>
            <a:ext cx="4821819" cy="3143995"/>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23D18350-F825-10C2-D874-F1C997FB76C9}"/>
              </a:ext>
            </a:extLst>
          </p:cNvPr>
          <p:cNvSpPr>
            <a:spLocks noGrp="1"/>
          </p:cNvSpPr>
          <p:nvPr>
            <p:ph type="body" sz="quarter" idx="32" hasCustomPrompt="1"/>
          </p:nvPr>
        </p:nvSpPr>
        <p:spPr>
          <a:xfrm>
            <a:off x="1529594" y="2415572"/>
            <a:ext cx="464162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9" name="Text Placeholder 4">
            <a:extLst>
              <a:ext uri="{FF2B5EF4-FFF2-40B4-BE49-F238E27FC236}">
                <a16:creationId xmlns:a16="http://schemas.microsoft.com/office/drawing/2014/main" id="{D1D1B070-E324-5DEC-B662-709B6529A031}"/>
              </a:ext>
            </a:extLst>
          </p:cNvPr>
          <p:cNvSpPr>
            <a:spLocks noGrp="1"/>
          </p:cNvSpPr>
          <p:nvPr>
            <p:ph type="body" sz="quarter" idx="33" hasCustomPrompt="1"/>
          </p:nvPr>
        </p:nvSpPr>
        <p:spPr>
          <a:xfrm>
            <a:off x="6695954" y="2415572"/>
            <a:ext cx="4957353"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Tree>
    <p:extLst>
      <p:ext uri="{BB962C8B-B14F-4D97-AF65-F5344CB8AC3E}">
        <p14:creationId xmlns:p14="http://schemas.microsoft.com/office/powerpoint/2010/main" val="3954565998"/>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Blue Patter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FA02D-9A79-30CE-2C4A-1980AB2DD0D3}"/>
              </a:ext>
            </a:extLst>
          </p:cNvPr>
          <p:cNvSpPr/>
          <p:nvPr userDrawn="1"/>
        </p:nvSpPr>
        <p:spPr>
          <a:xfrm>
            <a:off x="0" y="0"/>
            <a:ext cx="12192000" cy="6858000"/>
          </a:xfrm>
          <a:prstGeom prst="rect">
            <a:avLst/>
          </a:prstGeom>
          <a:gradFill flip="none" rotWithShape="1">
            <a:gsLst>
              <a:gs pos="0">
                <a:srgbClr val="003E6B">
                  <a:alpha val="80270"/>
                </a:srgbClr>
              </a:gs>
              <a:gs pos="100000">
                <a:srgbClr val="003E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Shape&#10;&#10;Description automatically generated">
            <a:extLst>
              <a:ext uri="{FF2B5EF4-FFF2-40B4-BE49-F238E27FC236}">
                <a16:creationId xmlns:a16="http://schemas.microsoft.com/office/drawing/2014/main" id="{FB5073EB-17EA-B0D8-1DFA-9BB7E3924232}"/>
              </a:ext>
            </a:extLst>
          </p:cNvPr>
          <p:cNvPicPr>
            <a:picLocks noChangeAspect="1"/>
          </p:cNvPicPr>
          <p:nvPr userDrawn="1"/>
        </p:nvPicPr>
        <p:blipFill rotWithShape="1">
          <a:blip r:embed="rId3" cstate="print">
            <a:alphaModFix amt="4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Do not remove" hidden="1"/>
          <p:cNvSpPr/>
          <p:nvPr userDrawn="1">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0" i="0" dirty="0">
              <a:solidFill>
                <a:srgbClr val="4D4D4F"/>
              </a:solidFill>
              <a:latin typeface="Arial" panose="020B0604020202020204" pitchFamily="34" charset="0"/>
              <a:ea typeface="+mj-ea"/>
            </a:endParaRPr>
          </a:p>
        </p:txBody>
      </p:sp>
      <p:pic>
        <p:nvPicPr>
          <p:cNvPr id="9" name="Picture 8" descr="Logo&#10;&#10;Description automatically generated">
            <a:extLst>
              <a:ext uri="{FF2B5EF4-FFF2-40B4-BE49-F238E27FC236}">
                <a16:creationId xmlns:a16="http://schemas.microsoft.com/office/drawing/2014/main" id="{6F54B974-08A9-85BD-C2B9-B7094D14D73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87155" y="125442"/>
            <a:ext cx="652803" cy="475185"/>
          </a:xfrm>
          <a:prstGeom prst="rect">
            <a:avLst/>
          </a:prstGeom>
        </p:spPr>
      </p:pic>
      <p:sp>
        <p:nvSpPr>
          <p:cNvPr id="13" name="Rectangle 84">
            <a:extLst>
              <a:ext uri="{FF2B5EF4-FFF2-40B4-BE49-F238E27FC236}">
                <a16:creationId xmlns:a16="http://schemas.microsoft.com/office/drawing/2014/main" id="{24C49897-FFCD-2E01-A0FE-82B4A6AEB650}"/>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FEC10D"/>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4" name="Title 5">
            <a:extLst>
              <a:ext uri="{FF2B5EF4-FFF2-40B4-BE49-F238E27FC236}">
                <a16:creationId xmlns:a16="http://schemas.microsoft.com/office/drawing/2014/main" id="{1A136437-4697-1AE7-0E7F-DFB1B47390E9}"/>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pPr lvl="0"/>
            <a:r>
              <a:rPr lang="en-US" noProof="0" dirty="0"/>
              <a:t>Click to Edit Section Title</a:t>
            </a:r>
          </a:p>
        </p:txBody>
      </p:sp>
      <p:sp>
        <p:nvSpPr>
          <p:cNvPr id="3" name="Slide Number Placeholder 8">
            <a:extLst>
              <a:ext uri="{FF2B5EF4-FFF2-40B4-BE49-F238E27FC236}">
                <a16:creationId xmlns:a16="http://schemas.microsoft.com/office/drawing/2014/main" id="{1C2B6DC4-9C7F-3731-5E76-17BD8873DFD1}"/>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6" name="Text Placeholder 5">
            <a:extLst>
              <a:ext uri="{FF2B5EF4-FFF2-40B4-BE49-F238E27FC236}">
                <a16:creationId xmlns:a16="http://schemas.microsoft.com/office/drawing/2014/main" id="{FE78B50B-223A-A011-F0D5-F181A1F756D8}"/>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720678"/>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a:t> of XX</a:t>
            </a:r>
            <a:endParaRPr lang="en-US" dirty="0"/>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1591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1" name="Text Placeholder 5">
            <a:extLst>
              <a:ext uri="{FF2B5EF4-FFF2-40B4-BE49-F238E27FC236}">
                <a16:creationId xmlns:a16="http://schemas.microsoft.com/office/drawing/2014/main" id="{60F1EBA0-94FE-D645-DB04-E0885330E525}"/>
              </a:ext>
            </a:extLst>
          </p:cNvPr>
          <p:cNvSpPr>
            <a:spLocks noGrp="1"/>
          </p:cNvSpPr>
          <p:nvPr>
            <p:ph type="body" sz="quarter" idx="15" hasCustomPrompt="1"/>
          </p:nvPr>
        </p:nvSpPr>
        <p:spPr>
          <a:xfrm>
            <a:off x="1515912"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Tree>
    <p:extLst>
      <p:ext uri="{BB962C8B-B14F-4D97-AF65-F5344CB8AC3E}">
        <p14:creationId xmlns:p14="http://schemas.microsoft.com/office/powerpoint/2010/main" val="2798128113"/>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F&amp;G_Content Title &amp; Heading Two Column Header">
    <p:spTree>
      <p:nvGrpSpPr>
        <p:cNvPr id="1" name=""/>
        <p:cNvGrpSpPr/>
        <p:nvPr/>
      </p:nvGrpSpPr>
      <p:grpSpPr>
        <a:xfrm>
          <a:off x="0" y="0"/>
          <a:ext cx="0" cy="0"/>
          <a:chOff x="0" y="0"/>
          <a:chExt cx="0" cy="0"/>
        </a:xfrm>
      </p:grpSpPr>
      <p:sp>
        <p:nvSpPr>
          <p:cNvPr id="2"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6" name="Title 5">
            <a:extLst>
              <a:ext uri="{FF2B5EF4-FFF2-40B4-BE49-F238E27FC236}">
                <a16:creationId xmlns:a16="http://schemas.microsoft.com/office/drawing/2014/main" id="{9B95D5B9-F881-A548-8A0F-224A0F2DF70A}"/>
              </a:ext>
            </a:extLst>
          </p:cNvPr>
          <p:cNvSpPr>
            <a:spLocks noGrp="1"/>
          </p:cNvSpPr>
          <p:nvPr>
            <p:ph type="title"/>
          </p:nvPr>
        </p:nvSpPr>
        <p:spPr/>
        <p:txBody>
          <a:bodyPr/>
          <a:lstStyle/>
          <a:p>
            <a:r>
              <a:rPr lang="en-US" dirty="0"/>
              <a:t>Click to edit Master title style</a:t>
            </a:r>
          </a:p>
        </p:txBody>
      </p:sp>
      <p:sp>
        <p:nvSpPr>
          <p:cNvPr id="11" name="Text Placeholder 4">
            <a:extLst>
              <a:ext uri="{FF2B5EF4-FFF2-40B4-BE49-F238E27FC236}">
                <a16:creationId xmlns:a16="http://schemas.microsoft.com/office/drawing/2014/main" id="{08DB5B23-636E-FFDE-73B3-79AE216393ED}"/>
              </a:ext>
            </a:extLst>
          </p:cNvPr>
          <p:cNvSpPr>
            <a:spLocks noGrp="1"/>
          </p:cNvSpPr>
          <p:nvPr>
            <p:ph type="body" sz="quarter" idx="25" hasCustomPrompt="1"/>
          </p:nvPr>
        </p:nvSpPr>
        <p:spPr>
          <a:xfrm>
            <a:off x="1047113" y="1581913"/>
            <a:ext cx="10092866" cy="728002"/>
          </a:xfrm>
        </p:spPr>
        <p:txBody>
          <a:bodyPr>
            <a:normAutofit/>
          </a:bodyPr>
          <a:lstStyle>
            <a:lvl1pPr>
              <a:defRPr sz="2000">
                <a:solidFill>
                  <a:srgbClr val="57585A"/>
                </a:solidFill>
              </a:defRPr>
            </a:lvl1pPr>
          </a:lstStyle>
          <a:p>
            <a:pPr lvl="0"/>
            <a:r>
              <a:rPr lang="en-US" dirty="0"/>
              <a:t>Click to edit subheading</a:t>
            </a:r>
          </a:p>
        </p:txBody>
      </p:sp>
      <p:sp>
        <p:nvSpPr>
          <p:cNvPr id="5" name="Slide Number Placeholder 8">
            <a:extLst>
              <a:ext uri="{FF2B5EF4-FFF2-40B4-BE49-F238E27FC236}">
                <a16:creationId xmlns:a16="http://schemas.microsoft.com/office/drawing/2014/main" id="{9681E827-A5DE-03B8-D163-7F4ADBB569A7}"/>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7" name="Text Placeholder 6">
            <a:extLst>
              <a:ext uri="{FF2B5EF4-FFF2-40B4-BE49-F238E27FC236}">
                <a16:creationId xmlns:a16="http://schemas.microsoft.com/office/drawing/2014/main" id="{CFE7ABF8-A685-F7FB-7828-C58A0C35FC71}"/>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8" name="Text Placeholder 5">
            <a:extLst>
              <a:ext uri="{FF2B5EF4-FFF2-40B4-BE49-F238E27FC236}">
                <a16:creationId xmlns:a16="http://schemas.microsoft.com/office/drawing/2014/main" id="{D10CFDCD-5D92-1191-5909-EDC0A2575286}"/>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cxnSp>
        <p:nvCxnSpPr>
          <p:cNvPr id="4" name="Straight Connector 3">
            <a:extLst>
              <a:ext uri="{FF2B5EF4-FFF2-40B4-BE49-F238E27FC236}">
                <a16:creationId xmlns:a16="http://schemas.microsoft.com/office/drawing/2014/main" id="{9690C40B-3372-989B-B5E1-662B01B698F3}"/>
              </a:ext>
            </a:extLst>
          </p:cNvPr>
          <p:cNvCxnSpPr>
            <a:cxnSpLocks/>
          </p:cNvCxnSpPr>
          <p:nvPr userDrawn="1"/>
        </p:nvCxnSpPr>
        <p:spPr>
          <a:xfrm>
            <a:off x="5876443" y="2474417"/>
            <a:ext cx="0" cy="347389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E38CB095-073F-823F-536E-82C972CD4236}"/>
              </a:ext>
            </a:extLst>
          </p:cNvPr>
          <p:cNvSpPr>
            <a:spLocks noGrp="1"/>
          </p:cNvSpPr>
          <p:nvPr>
            <p:ph type="body" sz="quarter" idx="16"/>
          </p:nvPr>
        </p:nvSpPr>
        <p:spPr>
          <a:xfrm>
            <a:off x="1047114" y="2867260"/>
            <a:ext cx="4580088" cy="308105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F4E62258-CE41-A341-D20B-33E4AA0DD617}"/>
              </a:ext>
            </a:extLst>
          </p:cNvPr>
          <p:cNvSpPr>
            <a:spLocks noGrp="1"/>
          </p:cNvSpPr>
          <p:nvPr>
            <p:ph type="body" sz="quarter" idx="30"/>
          </p:nvPr>
        </p:nvSpPr>
        <p:spPr>
          <a:xfrm>
            <a:off x="6220968" y="2867259"/>
            <a:ext cx="4821819" cy="3081055"/>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98474D98-CCA3-8660-0B68-0780FED7309C}"/>
              </a:ext>
            </a:extLst>
          </p:cNvPr>
          <p:cNvSpPr>
            <a:spLocks noGrp="1"/>
          </p:cNvSpPr>
          <p:nvPr>
            <p:ph type="body" sz="quarter" idx="32" hasCustomPrompt="1"/>
          </p:nvPr>
        </p:nvSpPr>
        <p:spPr>
          <a:xfrm>
            <a:off x="1047113" y="2474417"/>
            <a:ext cx="464162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3" name="Text Placeholder 4">
            <a:extLst>
              <a:ext uri="{FF2B5EF4-FFF2-40B4-BE49-F238E27FC236}">
                <a16:creationId xmlns:a16="http://schemas.microsoft.com/office/drawing/2014/main" id="{5AC836C1-9D61-7BEA-8B36-18D70B26AFB5}"/>
              </a:ext>
            </a:extLst>
          </p:cNvPr>
          <p:cNvSpPr>
            <a:spLocks noGrp="1"/>
          </p:cNvSpPr>
          <p:nvPr>
            <p:ph type="body" sz="quarter" idx="33" hasCustomPrompt="1"/>
          </p:nvPr>
        </p:nvSpPr>
        <p:spPr>
          <a:xfrm>
            <a:off x="6220968" y="2474417"/>
            <a:ext cx="4957353"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Tree>
    <p:extLst>
      <p:ext uri="{BB962C8B-B14F-4D97-AF65-F5344CB8AC3E}">
        <p14:creationId xmlns:p14="http://schemas.microsoft.com/office/powerpoint/2010/main" val="37152604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F&amp;G_Content Title only">
    <p:spTree>
      <p:nvGrpSpPr>
        <p:cNvPr id="1" name=""/>
        <p:cNvGrpSpPr/>
        <p:nvPr/>
      </p:nvGrpSpPr>
      <p:grpSpPr>
        <a:xfrm>
          <a:off x="0" y="0"/>
          <a:ext cx="0" cy="0"/>
          <a:chOff x="0" y="0"/>
          <a:chExt cx="0" cy="0"/>
        </a:xfrm>
      </p:grpSpPr>
      <p:sp>
        <p:nvSpPr>
          <p:cNvPr id="2"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5" name="Title 4">
            <a:extLst>
              <a:ext uri="{FF2B5EF4-FFF2-40B4-BE49-F238E27FC236}">
                <a16:creationId xmlns:a16="http://schemas.microsoft.com/office/drawing/2014/main" id="{BBDF1EEE-82EB-0A4A-9F68-554E9E4A4C3C}"/>
              </a:ext>
            </a:extLst>
          </p:cNvPr>
          <p:cNvSpPr>
            <a:spLocks noGrp="1"/>
          </p:cNvSpPr>
          <p:nvPr>
            <p:ph type="title"/>
          </p:nvPr>
        </p:nvSpPr>
        <p:spPr/>
        <p:txBody>
          <a:bodyPr/>
          <a:lstStyle/>
          <a:p>
            <a:r>
              <a:rPr lang="en-US" dirty="0"/>
              <a:t>Click to edit Master title style</a:t>
            </a:r>
          </a:p>
        </p:txBody>
      </p:sp>
      <p:sp>
        <p:nvSpPr>
          <p:cNvPr id="9" name="Slide Number Placeholder 8">
            <a:extLst>
              <a:ext uri="{FF2B5EF4-FFF2-40B4-BE49-F238E27FC236}">
                <a16:creationId xmlns:a16="http://schemas.microsoft.com/office/drawing/2014/main" id="{4540B867-0D42-39DE-5394-64829601401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10" name="Text Placeholder 6">
            <a:extLst>
              <a:ext uri="{FF2B5EF4-FFF2-40B4-BE49-F238E27FC236}">
                <a16:creationId xmlns:a16="http://schemas.microsoft.com/office/drawing/2014/main" id="{1B293A69-BD6E-513C-EF90-E5E357DBADDF}"/>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1" name="Text Placeholder 5">
            <a:extLst>
              <a:ext uri="{FF2B5EF4-FFF2-40B4-BE49-F238E27FC236}">
                <a16:creationId xmlns:a16="http://schemas.microsoft.com/office/drawing/2014/main" id="{9B3CC9DF-878B-1EC7-62C8-9643C2D7468C}"/>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Tree>
    <p:extLst>
      <p:ext uri="{BB962C8B-B14F-4D97-AF65-F5344CB8AC3E}">
        <p14:creationId xmlns:p14="http://schemas.microsoft.com/office/powerpoint/2010/main" val="21308613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 Column 2 subheading">
    <p:spTree>
      <p:nvGrpSpPr>
        <p:cNvPr id="1" name=""/>
        <p:cNvGrpSpPr/>
        <p:nvPr/>
      </p:nvGrpSpPr>
      <p:grpSpPr>
        <a:xfrm>
          <a:off x="0" y="0"/>
          <a:ext cx="0" cy="0"/>
          <a:chOff x="0" y="0"/>
          <a:chExt cx="0" cy="0"/>
        </a:xfrm>
      </p:grpSpPr>
      <p:sp>
        <p:nvSpPr>
          <p:cNvPr id="2"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ea typeface="+mj-ea"/>
            </a:endParaRPr>
          </a:p>
        </p:txBody>
      </p:sp>
      <p:sp>
        <p:nvSpPr>
          <p:cNvPr id="3" name="Title 2">
            <a:extLst>
              <a:ext uri="{FF2B5EF4-FFF2-40B4-BE49-F238E27FC236}">
                <a16:creationId xmlns:a16="http://schemas.microsoft.com/office/drawing/2014/main" id="{32C65E04-9F7D-5B4B-960D-25402ACD635F}"/>
              </a:ext>
            </a:extLst>
          </p:cNvPr>
          <p:cNvSpPr>
            <a:spLocks noGrp="1"/>
          </p:cNvSpPr>
          <p:nvPr>
            <p:ph type="title"/>
          </p:nvPr>
        </p:nvSpPr>
        <p:spPr>
          <a:xfrm>
            <a:off x="1033873" y="930330"/>
            <a:ext cx="10427738" cy="457200"/>
          </a:xfrm>
        </p:spPr>
        <p:txBody>
          <a:bodyPr/>
          <a:lstStyle/>
          <a:p>
            <a:r>
              <a:rPr lang="en-US" dirty="0"/>
              <a:t>Click to edit Master title style</a:t>
            </a:r>
          </a:p>
        </p:txBody>
      </p:sp>
      <p:sp>
        <p:nvSpPr>
          <p:cNvPr id="8" name="Content Placeholder 5">
            <a:extLst>
              <a:ext uri="{FF2B5EF4-FFF2-40B4-BE49-F238E27FC236}">
                <a16:creationId xmlns:a16="http://schemas.microsoft.com/office/drawing/2014/main" id="{E2DF24C7-322F-761F-EA5E-38592E96D79B}"/>
              </a:ext>
            </a:extLst>
          </p:cNvPr>
          <p:cNvSpPr>
            <a:spLocks noGrp="1"/>
          </p:cNvSpPr>
          <p:nvPr>
            <p:ph sz="quarter" idx="30" hasCustomPrompt="1"/>
          </p:nvPr>
        </p:nvSpPr>
        <p:spPr>
          <a:xfrm>
            <a:off x="1033873" y="2465039"/>
            <a:ext cx="4641627" cy="2740854"/>
          </a:xfrm>
        </p:spPr>
        <p:txBody>
          <a:bodyPr>
            <a:normAutofit/>
          </a:bodyPr>
          <a:lstStyle>
            <a:lvl1pPr>
              <a:spcBef>
                <a:spcPts val="500"/>
              </a:spcBef>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a:defRPr sz="1400"/>
            </a:lvl4pPr>
            <a:lvl5pPr>
              <a:defRPr sz="1400"/>
            </a:lvl5pPr>
          </a:lstStyle>
          <a:p>
            <a:pPr lvl="0"/>
            <a:r>
              <a:rPr lang="en-US" dirty="0"/>
              <a:t>First Level</a:t>
            </a:r>
          </a:p>
          <a:p>
            <a:pPr lvl="1"/>
            <a:r>
              <a:rPr lang="en-US" dirty="0"/>
              <a:t>Second level</a:t>
            </a:r>
          </a:p>
          <a:p>
            <a:pPr lvl="2"/>
            <a:r>
              <a:rPr lang="en-US" dirty="0"/>
              <a:t>Third level</a:t>
            </a:r>
          </a:p>
        </p:txBody>
      </p:sp>
      <p:sp>
        <p:nvSpPr>
          <p:cNvPr id="10" name="Content Placeholder 5">
            <a:extLst>
              <a:ext uri="{FF2B5EF4-FFF2-40B4-BE49-F238E27FC236}">
                <a16:creationId xmlns:a16="http://schemas.microsoft.com/office/drawing/2014/main" id="{6074B665-7193-0750-B7FB-BA68D9DAA746}"/>
              </a:ext>
            </a:extLst>
          </p:cNvPr>
          <p:cNvSpPr>
            <a:spLocks noGrp="1"/>
          </p:cNvSpPr>
          <p:nvPr>
            <p:ph sz="quarter" idx="31" hasCustomPrompt="1"/>
          </p:nvPr>
        </p:nvSpPr>
        <p:spPr>
          <a:xfrm>
            <a:off x="6420409" y="2465039"/>
            <a:ext cx="5273533" cy="2740854"/>
          </a:xfrm>
        </p:spPr>
        <p:txBody>
          <a:bodyPr>
            <a:normAutofit/>
          </a:bodyPr>
          <a:lstStyle>
            <a:lvl1pPr>
              <a:spcBef>
                <a:spcPts val="500"/>
              </a:spcBef>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a:defRPr sz="1400"/>
            </a:lvl4pPr>
            <a:lvl5pPr>
              <a:defRPr sz="1400"/>
            </a:lvl5pPr>
          </a:lstStyle>
          <a:p>
            <a:pPr lvl="0"/>
            <a:r>
              <a:rPr lang="en-US" dirty="0"/>
              <a:t>First Level</a:t>
            </a:r>
          </a:p>
          <a:p>
            <a:pPr lvl="1"/>
            <a:r>
              <a:rPr lang="en-US" dirty="0"/>
              <a:t>Second level</a:t>
            </a:r>
          </a:p>
          <a:p>
            <a:pPr lvl="2"/>
            <a:r>
              <a:rPr lang="en-US" dirty="0"/>
              <a:t>Third level</a:t>
            </a:r>
          </a:p>
        </p:txBody>
      </p:sp>
      <p:sp>
        <p:nvSpPr>
          <p:cNvPr id="13" name="Text Placeholder 4">
            <a:extLst>
              <a:ext uri="{FF2B5EF4-FFF2-40B4-BE49-F238E27FC236}">
                <a16:creationId xmlns:a16="http://schemas.microsoft.com/office/drawing/2014/main" id="{2338DFF8-143C-CE64-7664-BD464482CDCA}"/>
              </a:ext>
            </a:extLst>
          </p:cNvPr>
          <p:cNvSpPr>
            <a:spLocks noGrp="1"/>
          </p:cNvSpPr>
          <p:nvPr>
            <p:ph type="body" sz="quarter" idx="32" hasCustomPrompt="1"/>
          </p:nvPr>
        </p:nvSpPr>
        <p:spPr>
          <a:xfrm>
            <a:off x="1033873" y="2023079"/>
            <a:ext cx="464162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4" name="Text Placeholder 4">
            <a:extLst>
              <a:ext uri="{FF2B5EF4-FFF2-40B4-BE49-F238E27FC236}">
                <a16:creationId xmlns:a16="http://schemas.microsoft.com/office/drawing/2014/main" id="{F0AC99ED-B791-8D19-FEFF-92458389A1D1}"/>
              </a:ext>
            </a:extLst>
          </p:cNvPr>
          <p:cNvSpPr>
            <a:spLocks noGrp="1"/>
          </p:cNvSpPr>
          <p:nvPr>
            <p:ph type="body" sz="quarter" idx="33" hasCustomPrompt="1"/>
          </p:nvPr>
        </p:nvSpPr>
        <p:spPr>
          <a:xfrm>
            <a:off x="6420409" y="2023079"/>
            <a:ext cx="5273533"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cxnSp>
        <p:nvCxnSpPr>
          <p:cNvPr id="17" name="Straight Connector 16">
            <a:extLst>
              <a:ext uri="{FF2B5EF4-FFF2-40B4-BE49-F238E27FC236}">
                <a16:creationId xmlns:a16="http://schemas.microsoft.com/office/drawing/2014/main" id="{EC2B16A4-B843-B1FC-225C-647A34ADA68B}"/>
              </a:ext>
            </a:extLst>
          </p:cNvPr>
          <p:cNvCxnSpPr>
            <a:cxnSpLocks/>
          </p:cNvCxnSpPr>
          <p:nvPr userDrawn="1"/>
        </p:nvCxnSpPr>
        <p:spPr>
          <a:xfrm>
            <a:off x="6058073" y="2023079"/>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A27294C0-EFCD-EDDF-8925-FF338889C00E}"/>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11" name="Text Placeholder 6">
            <a:extLst>
              <a:ext uri="{FF2B5EF4-FFF2-40B4-BE49-F238E27FC236}">
                <a16:creationId xmlns:a16="http://schemas.microsoft.com/office/drawing/2014/main" id="{AE96369F-FAF0-0697-A024-63735A525573}"/>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2" name="Text Placeholder 5">
            <a:extLst>
              <a:ext uri="{FF2B5EF4-FFF2-40B4-BE49-F238E27FC236}">
                <a16:creationId xmlns:a16="http://schemas.microsoft.com/office/drawing/2014/main" id="{D54A457D-1A5E-09C4-9A15-B4707FC5B688}"/>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Tree>
    <p:extLst>
      <p:ext uri="{BB962C8B-B14F-4D97-AF65-F5344CB8AC3E}">
        <p14:creationId xmlns:p14="http://schemas.microsoft.com/office/powerpoint/2010/main" val="78888149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648">
          <p15:clr>
            <a:srgbClr val="FBAE40"/>
          </p15:clr>
        </p15:guide>
        <p15:guide id="4" orient="horz" pos="816">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Column with call out left s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BDE6D6-9415-C0CC-A71C-D4813D136382}"/>
              </a:ext>
            </a:extLst>
          </p:cNvPr>
          <p:cNvSpPr/>
          <p:nvPr userDrawn="1"/>
        </p:nvSpPr>
        <p:spPr>
          <a:xfrm>
            <a:off x="0" y="0"/>
            <a:ext cx="5297864" cy="6858000"/>
          </a:xfrm>
          <a:prstGeom prst="rect">
            <a:avLst/>
          </a:prstGeom>
          <a:gradFill flip="none" rotWithShape="1">
            <a:gsLst>
              <a:gs pos="0">
                <a:srgbClr val="754C96"/>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 not remove" hidden="1"/>
          <p:cNvSpPr/>
          <p:nvPr userDrawn="1">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dirty="0">
              <a:solidFill>
                <a:srgbClr val="4D4D4F"/>
              </a:solidFill>
              <a:ea typeface="+mj-ea"/>
            </a:endParaRPr>
          </a:p>
        </p:txBody>
      </p:sp>
      <p:sp>
        <p:nvSpPr>
          <p:cNvPr id="17" name="Text Placeholder 15">
            <a:extLst>
              <a:ext uri="{FF2B5EF4-FFF2-40B4-BE49-F238E27FC236}">
                <a16:creationId xmlns:a16="http://schemas.microsoft.com/office/drawing/2014/main" id="{D8E61226-41E0-1B4C-F9F4-96D528F9934E}"/>
              </a:ext>
            </a:extLst>
          </p:cNvPr>
          <p:cNvSpPr>
            <a:spLocks noGrp="1"/>
          </p:cNvSpPr>
          <p:nvPr>
            <p:ph type="body" sz="quarter" idx="13"/>
          </p:nvPr>
        </p:nvSpPr>
        <p:spPr>
          <a:xfrm>
            <a:off x="5906221" y="535709"/>
            <a:ext cx="4756583" cy="1514763"/>
          </a:xfrm>
        </p:spPr>
        <p:txBody>
          <a:bodyPr anchor="b">
            <a:noAutofit/>
          </a:bodyPr>
          <a:lstStyle>
            <a:lvl1pPr>
              <a:lnSpc>
                <a:spcPct val="90000"/>
              </a:lnSpc>
              <a:spcBef>
                <a:spcPts val="0"/>
              </a:spcBef>
              <a:spcAft>
                <a:spcPts val="0"/>
              </a:spcAft>
              <a:defRPr sz="3600" b="1" i="0">
                <a:solidFill>
                  <a:srgbClr val="582C83"/>
                </a:solidFill>
                <a:latin typeface="Arial" panose="020B0604020202020204" pitchFamily="34" charset="0"/>
                <a:cs typeface="Arial" panose="020B0604020202020204" pitchFamily="34" charset="0"/>
              </a:defRPr>
            </a:lvl1pPr>
            <a:lvl2pPr>
              <a:defRPr sz="3600" b="1" i="0">
                <a:solidFill>
                  <a:srgbClr val="582C83"/>
                </a:solidFill>
                <a:latin typeface="Arial" panose="020B0604020202020204" pitchFamily="34" charset="0"/>
                <a:cs typeface="Arial" panose="020B0604020202020204" pitchFamily="34" charset="0"/>
              </a:defRPr>
            </a:lvl2pPr>
            <a:lvl3pPr>
              <a:defRPr sz="3600" b="1" i="0">
                <a:solidFill>
                  <a:srgbClr val="582C83"/>
                </a:solidFill>
                <a:latin typeface="Arial" panose="020B0604020202020204" pitchFamily="34" charset="0"/>
                <a:cs typeface="Arial" panose="020B0604020202020204" pitchFamily="34" charset="0"/>
              </a:defRPr>
            </a:lvl3pPr>
            <a:lvl4pPr>
              <a:defRPr sz="3600" b="1" i="0">
                <a:solidFill>
                  <a:srgbClr val="582C83"/>
                </a:solidFill>
                <a:latin typeface="Arial" panose="020B0604020202020204" pitchFamily="34" charset="0"/>
                <a:cs typeface="Arial" panose="020B0604020202020204" pitchFamily="34" charset="0"/>
              </a:defRPr>
            </a:lvl4pPr>
            <a:lvl5pPr>
              <a:defRPr sz="3600" b="1" i="0">
                <a:solidFill>
                  <a:srgbClr val="582C83"/>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3" name="Text Placeholder 22">
            <a:extLst>
              <a:ext uri="{FF2B5EF4-FFF2-40B4-BE49-F238E27FC236}">
                <a16:creationId xmlns:a16="http://schemas.microsoft.com/office/drawing/2014/main" id="{60E11CFC-7C66-F820-4849-B336E61FD72C}"/>
              </a:ext>
            </a:extLst>
          </p:cNvPr>
          <p:cNvSpPr>
            <a:spLocks noGrp="1"/>
          </p:cNvSpPr>
          <p:nvPr>
            <p:ph type="body" sz="quarter" idx="14"/>
          </p:nvPr>
        </p:nvSpPr>
        <p:spPr>
          <a:xfrm>
            <a:off x="5906221" y="2414018"/>
            <a:ext cx="4812002" cy="3350174"/>
          </a:xfrm>
        </p:spPr>
        <p:txBody>
          <a:bodyPr>
            <a:normAutofit/>
          </a:bodyPr>
          <a:lstStyle>
            <a:lvl1pPr>
              <a:defRPr sz="1400">
                <a:solidFill>
                  <a:srgbClr val="57585A"/>
                </a:solidFill>
              </a:defRPr>
            </a:lvl1pPr>
            <a:lvl2pPr>
              <a:defRPr sz="1400">
                <a:solidFill>
                  <a:srgbClr val="4D4D4F"/>
                </a:solidFill>
              </a:defRPr>
            </a:lvl2pPr>
            <a:lvl3pPr>
              <a:defRPr sz="1400">
                <a:solidFill>
                  <a:srgbClr val="4D4D4F"/>
                </a:solidFill>
              </a:defRPr>
            </a:lvl3pPr>
            <a:lvl4pPr>
              <a:defRPr sz="1400">
                <a:solidFill>
                  <a:srgbClr val="4D4D4F"/>
                </a:solidFill>
              </a:defRPr>
            </a:lvl4pPr>
            <a:lvl5pPr>
              <a:defRPr sz="1400">
                <a:solidFill>
                  <a:srgbClr val="4D4D4F"/>
                </a:solidFill>
              </a:defRPr>
            </a:lvl5pPr>
          </a:lstStyle>
          <a:p>
            <a:pPr lvl="0"/>
            <a:r>
              <a:rPr lang="en-US" dirty="0"/>
              <a:t>Click to edit Master text styles</a:t>
            </a:r>
          </a:p>
        </p:txBody>
      </p:sp>
      <p:sp>
        <p:nvSpPr>
          <p:cNvPr id="18" name="Slide Number Placeholder 8">
            <a:extLst>
              <a:ext uri="{FF2B5EF4-FFF2-40B4-BE49-F238E27FC236}">
                <a16:creationId xmlns:a16="http://schemas.microsoft.com/office/drawing/2014/main" id="{330BE041-1C56-70EE-A670-708AF44E98AB}"/>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pic>
        <p:nvPicPr>
          <p:cNvPr id="5" name="Picture 4" descr="Logo&#10;&#10;Description automatically generated">
            <a:extLst>
              <a:ext uri="{FF2B5EF4-FFF2-40B4-BE49-F238E27FC236}">
                <a16:creationId xmlns:a16="http://schemas.microsoft.com/office/drawing/2014/main" id="{D87A50A2-9243-C310-13A1-A7889F0E9A8F}"/>
              </a:ext>
            </a:extLst>
          </p:cNvPr>
          <p:cNvPicPr>
            <a:picLocks noChangeAspect="1"/>
          </p:cNvPicPr>
          <p:nvPr userDrawn="1"/>
        </p:nvPicPr>
        <p:blipFill rotWithShape="1">
          <a:blip r:embed="rId3"/>
          <a:srcRect r="9228" b="19276"/>
          <a:stretch/>
        </p:blipFill>
        <p:spPr>
          <a:xfrm>
            <a:off x="187155" y="125442"/>
            <a:ext cx="652803" cy="475185"/>
          </a:xfrm>
          <a:prstGeom prst="rect">
            <a:avLst/>
          </a:prstGeom>
        </p:spPr>
      </p:pic>
      <p:sp>
        <p:nvSpPr>
          <p:cNvPr id="8" name="Text Placeholder 6">
            <a:extLst>
              <a:ext uri="{FF2B5EF4-FFF2-40B4-BE49-F238E27FC236}">
                <a16:creationId xmlns:a16="http://schemas.microsoft.com/office/drawing/2014/main" id="{A8C31C56-3346-6E24-340C-CBD1C59FB3EF}"/>
              </a:ext>
            </a:extLst>
          </p:cNvPr>
          <p:cNvSpPr>
            <a:spLocks noGrp="1"/>
          </p:cNvSpPr>
          <p:nvPr>
            <p:ph type="body" sz="quarter" idx="38" hasCustomPrompt="1"/>
          </p:nvPr>
        </p:nvSpPr>
        <p:spPr>
          <a:xfrm>
            <a:off x="685800" y="6248400"/>
            <a:ext cx="4689835" cy="143256"/>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1" name="Text Placeholder 5">
            <a:extLst>
              <a:ext uri="{FF2B5EF4-FFF2-40B4-BE49-F238E27FC236}">
                <a16:creationId xmlns:a16="http://schemas.microsoft.com/office/drawing/2014/main" id="{07EC5E2C-6AE5-BE5D-760A-6747AE02977B}"/>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Tree>
    <p:extLst>
      <p:ext uri="{BB962C8B-B14F-4D97-AF65-F5344CB8AC3E}">
        <p14:creationId xmlns:p14="http://schemas.microsoft.com/office/powerpoint/2010/main" val="3654332325"/>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Disclosure Slide">
    <p:spTree>
      <p:nvGrpSpPr>
        <p:cNvPr id="1" name=""/>
        <p:cNvGrpSpPr/>
        <p:nvPr/>
      </p:nvGrpSpPr>
      <p:grpSpPr>
        <a:xfrm>
          <a:off x="0" y="0"/>
          <a:ext cx="0" cy="0"/>
          <a:chOff x="0" y="0"/>
          <a:chExt cx="0" cy="0"/>
        </a:xfrm>
      </p:grpSpPr>
      <p:sp>
        <p:nvSpPr>
          <p:cNvPr id="8"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rtlCol="0" anchor="ctr" anchorCtr="0" compatLnSpc="1">
            <a:prstTxWarp prst="textNoShape">
              <a:avLst/>
            </a:prstTxWarp>
          </a:bodyPr>
          <a:lstStyle/>
          <a:p>
            <a:pPr marL="0" marR="0" indent="0" algn="ctr" defTabSz="514350" rtl="0" eaLnBrk="1" fontAlgn="base" latinLnBrk="0" hangingPunct="1">
              <a:lnSpc>
                <a:spcPct val="100000"/>
              </a:lnSpc>
              <a:spcBef>
                <a:spcPct val="0"/>
              </a:spcBef>
              <a:spcAft>
                <a:spcPct val="0"/>
              </a:spcAft>
              <a:buClrTx/>
              <a:buSzTx/>
              <a:buFontTx/>
              <a:buNone/>
              <a:tabLst/>
            </a:pPr>
            <a:endParaRPr kumimoji="0" lang="en-US" sz="788" b="0" i="0" u="none" strike="noStrike" cap="none" normalizeH="0" baseline="0" dirty="0">
              <a:ln>
                <a:noFill/>
              </a:ln>
              <a:solidFill>
                <a:schemeClr val="tx1"/>
              </a:solidFill>
              <a:effectLst/>
              <a:latin typeface="Arial" pitchFamily="34" charset="0"/>
              <a:ea typeface="+mj-ea"/>
            </a:endParaRPr>
          </a:p>
        </p:txBody>
      </p:sp>
      <p:sp>
        <p:nvSpPr>
          <p:cNvPr id="4" name="TextBox 3">
            <a:extLst>
              <a:ext uri="{FF2B5EF4-FFF2-40B4-BE49-F238E27FC236}">
                <a16:creationId xmlns:a16="http://schemas.microsoft.com/office/drawing/2014/main" id="{62BC18C0-E8C2-F7DD-1FE4-C1A51D2A39C7}"/>
              </a:ext>
            </a:extLst>
          </p:cNvPr>
          <p:cNvSpPr txBox="1"/>
          <p:nvPr userDrawn="1"/>
        </p:nvSpPr>
        <p:spPr>
          <a:xfrm>
            <a:off x="1020378" y="800475"/>
            <a:ext cx="6823762" cy="246221"/>
          </a:xfrm>
          <a:prstGeom prst="rect">
            <a:avLst/>
          </a:prstGeom>
          <a:noFill/>
        </p:spPr>
        <p:txBody>
          <a:bodyPr wrap="square" lIns="0" tIns="0" rIns="0" bIns="0" rtlCol="0">
            <a:spAutoFit/>
          </a:bodyPr>
          <a:lstStyle/>
          <a:p>
            <a:r>
              <a:rPr lang="en-US" sz="1600" b="1" i="0" cap="all" baseline="0" dirty="0">
                <a:solidFill>
                  <a:srgbClr val="582C83"/>
                </a:solidFill>
                <a:latin typeface="Arial" panose="020B0604020202020204" pitchFamily="34" charset="0"/>
                <a:cs typeface="Arial" panose="020B0604020202020204" pitchFamily="34" charset="0"/>
              </a:rPr>
              <a:t>Disclosures</a:t>
            </a:r>
          </a:p>
        </p:txBody>
      </p:sp>
      <p:sp>
        <p:nvSpPr>
          <p:cNvPr id="5" name="Text Placeholder 3">
            <a:extLst>
              <a:ext uri="{FF2B5EF4-FFF2-40B4-BE49-F238E27FC236}">
                <a16:creationId xmlns:a16="http://schemas.microsoft.com/office/drawing/2014/main" id="{675134F3-7821-9D33-AD98-D59648EAFE5F}"/>
              </a:ext>
            </a:extLst>
          </p:cNvPr>
          <p:cNvSpPr>
            <a:spLocks noGrp="1"/>
          </p:cNvSpPr>
          <p:nvPr>
            <p:ph type="body" sz="quarter" idx="10"/>
          </p:nvPr>
        </p:nvSpPr>
        <p:spPr>
          <a:xfrm>
            <a:off x="1020378" y="1180655"/>
            <a:ext cx="10853283" cy="5026209"/>
          </a:xfrm>
          <a:prstGeom prst="rect">
            <a:avLst/>
          </a:prstGeom>
        </p:spPr>
        <p:txBody>
          <a:bodyPr lIns="0" tIns="0" rIns="0" bIns="0"/>
          <a:lstStyle>
            <a:lvl1pPr marL="0" indent="0">
              <a:buFontTx/>
              <a:buNone/>
              <a:defRPr sz="1100" b="0" i="0">
                <a:solidFill>
                  <a:srgbClr val="57585A"/>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11" name="Picture 10" descr="Logo&#10;&#10;Description automatically generated">
            <a:extLst>
              <a:ext uri="{FF2B5EF4-FFF2-40B4-BE49-F238E27FC236}">
                <a16:creationId xmlns:a16="http://schemas.microsoft.com/office/drawing/2014/main" id="{0330B877-D183-F72D-5030-67629B0677BF}"/>
              </a:ext>
            </a:extLst>
          </p:cNvPr>
          <p:cNvPicPr>
            <a:picLocks noChangeAspect="1"/>
          </p:cNvPicPr>
          <p:nvPr userDrawn="1"/>
        </p:nvPicPr>
        <p:blipFill rotWithShape="1">
          <a:blip r:embed="rId3"/>
          <a:srcRect b="23095"/>
          <a:stretch/>
        </p:blipFill>
        <p:spPr>
          <a:xfrm>
            <a:off x="135914" y="73191"/>
            <a:ext cx="696793" cy="535871"/>
          </a:xfrm>
          <a:prstGeom prst="rect">
            <a:avLst/>
          </a:prstGeom>
        </p:spPr>
      </p:pic>
      <p:sp>
        <p:nvSpPr>
          <p:cNvPr id="12" name="Slide Number Placeholder 8">
            <a:extLst>
              <a:ext uri="{FF2B5EF4-FFF2-40B4-BE49-F238E27FC236}">
                <a16:creationId xmlns:a16="http://schemas.microsoft.com/office/drawing/2014/main" id="{2DFE308E-4A4D-22E8-2DEF-0435DB865EBC}"/>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of XX</a:t>
            </a:r>
          </a:p>
        </p:txBody>
      </p:sp>
      <p:sp>
        <p:nvSpPr>
          <p:cNvPr id="13" name="Text Placeholder 5">
            <a:extLst>
              <a:ext uri="{FF2B5EF4-FFF2-40B4-BE49-F238E27FC236}">
                <a16:creationId xmlns:a16="http://schemas.microsoft.com/office/drawing/2014/main" id="{DE178AA5-DAF2-9BBD-18B0-22EDACEABD8B}"/>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BFBFBF"/>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Tree>
    <p:extLst>
      <p:ext uri="{BB962C8B-B14F-4D97-AF65-F5344CB8AC3E}">
        <p14:creationId xmlns:p14="http://schemas.microsoft.com/office/powerpoint/2010/main" val="27722077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2_FG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190137"/>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Divider Yellow Pattern">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58BC78-709B-7AC8-2C4A-07954F0169F8}"/>
              </a:ext>
            </a:extLst>
          </p:cNvPr>
          <p:cNvSpPr/>
          <p:nvPr userDrawn="1"/>
        </p:nvSpPr>
        <p:spPr>
          <a:xfrm>
            <a:off x="0" y="0"/>
            <a:ext cx="12192000" cy="6858000"/>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hape&#10;&#10;Description automatically generated">
            <a:extLst>
              <a:ext uri="{FF2B5EF4-FFF2-40B4-BE49-F238E27FC236}">
                <a16:creationId xmlns:a16="http://schemas.microsoft.com/office/drawing/2014/main" id="{055CEAF3-1795-4ACF-D350-D1A506E88378}"/>
              </a:ext>
            </a:extLst>
          </p:cNvPr>
          <p:cNvPicPr>
            <a:picLocks noChangeAspect="1"/>
          </p:cNvPicPr>
          <p:nvPr userDrawn="1"/>
        </p:nvPicPr>
        <p:blipFill rotWithShape="1">
          <a:blip r:embed="rId3">
            <a:alphaModFix amt="4000"/>
          </a:blip>
          <a:srcRect l="2" r="11519"/>
          <a:stretch/>
        </p:blipFill>
        <p:spPr>
          <a:xfrm>
            <a:off x="0" y="0"/>
            <a:ext cx="12192000" cy="6858000"/>
          </a:xfrm>
          <a:prstGeom prst="rect">
            <a:avLst/>
          </a:prstGeom>
        </p:spPr>
      </p:pic>
      <p:sp>
        <p:nvSpPr>
          <p:cNvPr id="3"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8" name="Text Placeholder 5">
            <a:extLst>
              <a:ext uri="{FF2B5EF4-FFF2-40B4-BE49-F238E27FC236}">
                <a16:creationId xmlns:a16="http://schemas.microsoft.com/office/drawing/2014/main" id="{A76002E7-C61D-4E64-55A9-AAECAADBDAD9}"/>
              </a:ext>
            </a:extLst>
          </p:cNvPr>
          <p:cNvSpPr>
            <a:spLocks noGrp="1"/>
          </p:cNvSpPr>
          <p:nvPr>
            <p:ph type="body" sz="quarter" idx="15" hasCustomPrompt="1"/>
          </p:nvPr>
        </p:nvSpPr>
        <p:spPr>
          <a:xfrm>
            <a:off x="685800" y="6473857"/>
            <a:ext cx="4900613" cy="277812"/>
          </a:xfrm>
          <a:prstGeom prst="rect">
            <a:avLst/>
          </a:prstGeom>
        </p:spPr>
        <p:txBody>
          <a:bodyPr lIns="0" tIns="0" rIns="0" bIns="0" anchor="b"/>
          <a:lstStyle>
            <a:lvl1pPr marL="0" indent="0">
              <a:buNone/>
              <a:defRPr sz="800">
                <a:solidFill>
                  <a:srgbClr val="57585A"/>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Click to edit Master text styles for page disclosure.</a:t>
            </a:r>
          </a:p>
        </p:txBody>
      </p:sp>
      <p:sp>
        <p:nvSpPr>
          <p:cNvPr id="10" name="Rectangle 84">
            <a:extLst>
              <a:ext uri="{FF2B5EF4-FFF2-40B4-BE49-F238E27FC236}">
                <a16:creationId xmlns:a16="http://schemas.microsoft.com/office/drawing/2014/main" id="{41EA95CD-10A6-14DF-002D-60BE1F5E5FAA}"/>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57585A"/>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3" name="Title 5">
            <a:extLst>
              <a:ext uri="{FF2B5EF4-FFF2-40B4-BE49-F238E27FC236}">
                <a16:creationId xmlns:a16="http://schemas.microsoft.com/office/drawing/2014/main" id="{FF3D6508-3701-8DC7-329B-F2BDCCAAC5AE}"/>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rgbClr val="582C83"/>
                </a:solidFill>
                <a:latin typeface="Arial" panose="020B0604020202020204" pitchFamily="34" charset="0"/>
                <a:cs typeface="Arial" panose="020B0604020202020204" pitchFamily="34" charset="0"/>
              </a:defRPr>
            </a:lvl1pPr>
          </a:lstStyle>
          <a:p>
            <a:pPr lvl="0"/>
            <a:r>
              <a:rPr lang="en-US" noProof="0" dirty="0"/>
              <a:t>Click to Edit Section Title</a:t>
            </a:r>
          </a:p>
        </p:txBody>
      </p:sp>
      <p:pic>
        <p:nvPicPr>
          <p:cNvPr id="15" name="Picture 14" descr="Logo&#10;&#10;Description automatically generated">
            <a:extLst>
              <a:ext uri="{FF2B5EF4-FFF2-40B4-BE49-F238E27FC236}">
                <a16:creationId xmlns:a16="http://schemas.microsoft.com/office/drawing/2014/main" id="{2DB4ADF3-3F3F-BE15-5310-FC6D0FA73847}"/>
              </a:ext>
            </a:extLst>
          </p:cNvPr>
          <p:cNvPicPr>
            <a:picLocks noChangeAspect="1"/>
          </p:cNvPicPr>
          <p:nvPr userDrawn="1"/>
        </p:nvPicPr>
        <p:blipFill rotWithShape="1">
          <a:blip r:embed="rId4"/>
          <a:srcRect b="22757"/>
          <a:stretch/>
        </p:blipFill>
        <p:spPr>
          <a:xfrm>
            <a:off x="140052" y="68265"/>
            <a:ext cx="696794" cy="538224"/>
          </a:xfrm>
          <a:prstGeom prst="rect">
            <a:avLst/>
          </a:prstGeom>
        </p:spPr>
      </p:pic>
      <p:sp>
        <p:nvSpPr>
          <p:cNvPr id="2" name="Slide Number Placeholder 8">
            <a:extLst>
              <a:ext uri="{FF2B5EF4-FFF2-40B4-BE49-F238E27FC236}">
                <a16:creationId xmlns:a16="http://schemas.microsoft.com/office/drawing/2014/main" id="{302B36F0-181C-176A-5F31-3DB9858C37D4}"/>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a:t> of XX</a:t>
            </a:r>
            <a:endParaRPr lang="en-US" dirty="0"/>
          </a:p>
        </p:txBody>
      </p:sp>
      <p:sp>
        <p:nvSpPr>
          <p:cNvPr id="5" name="Footer Placeholder 12">
            <a:extLst>
              <a:ext uri="{FF2B5EF4-FFF2-40B4-BE49-F238E27FC236}">
                <a16:creationId xmlns:a16="http://schemas.microsoft.com/office/drawing/2014/main" id="{2E3B601E-92FB-E1AA-7A6D-76F15EFB54D2}"/>
              </a:ext>
            </a:extLst>
          </p:cNvPr>
          <p:cNvSpPr>
            <a:spLocks noGrp="1"/>
          </p:cNvSpPr>
          <p:nvPr>
            <p:ph type="ftr" sz="quarter" idx="3"/>
          </p:nvPr>
        </p:nvSpPr>
        <p:spPr>
          <a:xfrm>
            <a:off x="10095827" y="6391656"/>
            <a:ext cx="1796327" cy="365125"/>
          </a:xfrm>
          <a:prstGeom prst="rect">
            <a:avLst/>
          </a:prstGeom>
        </p:spPr>
        <p:txBody>
          <a:bodyPr vert="horz" lIns="0" tIns="0" rIns="0" bIns="0" rtlCol="0" anchor="b"/>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tx1"/>
                </a:solidFill>
                <a:latin typeface="Arial" panose="020B0604020202020204" pitchFamily="34" charset="0"/>
                <a:cs typeface="Arial" panose="020B0604020202020204" pitchFamily="34" charset="0"/>
              </a:defRPr>
            </a:lvl1pPr>
          </a:lstStyle>
          <a:p>
            <a:r>
              <a:rPr lang="en-US" dirty="0"/>
              <a:t>ADVXXXX  </a:t>
            </a:r>
            <a:br>
              <a:rPr lang="en-US" dirty="0"/>
            </a:br>
            <a:r>
              <a:rPr lang="en-US" dirty="0"/>
              <a:t>MM-YYYY</a:t>
            </a:r>
          </a:p>
        </p:txBody>
      </p:sp>
    </p:spTree>
    <p:extLst>
      <p:ext uri="{BB962C8B-B14F-4D97-AF65-F5344CB8AC3E}">
        <p14:creationId xmlns:p14="http://schemas.microsoft.com/office/powerpoint/2010/main" val="856546704"/>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Orange Pattern">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37C1E1-23FF-DBC3-E202-391E43AE6A33}"/>
              </a:ext>
            </a:extLst>
          </p:cNvPr>
          <p:cNvSpPr/>
          <p:nvPr userDrawn="1"/>
        </p:nvSpPr>
        <p:spPr>
          <a:xfrm>
            <a:off x="0" y="0"/>
            <a:ext cx="12192000" cy="6858000"/>
          </a:xfrm>
          <a:prstGeom prst="rect">
            <a:avLst/>
          </a:prstGeom>
          <a:gradFill flip="none" rotWithShape="1">
            <a:gsLst>
              <a:gs pos="0">
                <a:srgbClr val="F99B1C"/>
              </a:gs>
              <a:gs pos="100000">
                <a:srgbClr val="F15D2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a:extLst>
              <a:ext uri="{FF2B5EF4-FFF2-40B4-BE49-F238E27FC236}">
                <a16:creationId xmlns:a16="http://schemas.microsoft.com/office/drawing/2014/main" id="{FBD1D148-62E0-3DED-7103-7BD630223778}"/>
              </a:ext>
            </a:extLst>
          </p:cNvPr>
          <p:cNvPicPr>
            <a:picLocks noChangeAspect="1"/>
          </p:cNvPicPr>
          <p:nvPr userDrawn="1"/>
        </p:nvPicPr>
        <p:blipFill rotWithShape="1">
          <a:blip r:embed="rId3" cstate="print">
            <a:alphaModFix amt="4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Do not remove" hidden="1"/>
          <p:cNvSpPr/>
          <p:nvPr userDrawn="1">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0" i="0" dirty="0">
              <a:solidFill>
                <a:srgbClr val="4D4D4F"/>
              </a:solidFill>
              <a:latin typeface="Arial" panose="020B0604020202020204" pitchFamily="34" charset="0"/>
              <a:ea typeface="+mj-ea"/>
            </a:endParaRPr>
          </a:p>
        </p:txBody>
      </p:sp>
      <p:sp>
        <p:nvSpPr>
          <p:cNvPr id="13" name="Rectangle 84">
            <a:extLst>
              <a:ext uri="{FF2B5EF4-FFF2-40B4-BE49-F238E27FC236}">
                <a16:creationId xmlns:a16="http://schemas.microsoft.com/office/drawing/2014/main" id="{24C49897-FFCD-2E01-A0FE-82B4A6AEB650}"/>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chemeClr val="bg1"/>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4" name="Title 5">
            <a:extLst>
              <a:ext uri="{FF2B5EF4-FFF2-40B4-BE49-F238E27FC236}">
                <a16:creationId xmlns:a16="http://schemas.microsoft.com/office/drawing/2014/main" id="{1A136437-4697-1AE7-0E7F-DFB1B47390E9}"/>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rgbClr val="582C83"/>
                </a:solidFill>
                <a:latin typeface="Arial" panose="020B0604020202020204" pitchFamily="34" charset="0"/>
                <a:cs typeface="Arial" panose="020B0604020202020204" pitchFamily="34" charset="0"/>
              </a:defRPr>
            </a:lvl1pPr>
          </a:lstStyle>
          <a:p>
            <a:pPr lvl="0"/>
            <a:r>
              <a:rPr lang="en-US" noProof="0" dirty="0"/>
              <a:t>Click to Edit Section Title</a:t>
            </a:r>
          </a:p>
        </p:txBody>
      </p:sp>
      <p:pic>
        <p:nvPicPr>
          <p:cNvPr id="7" name="Picture 6" descr="Logo&#10;&#10;Description automatically generated">
            <a:extLst>
              <a:ext uri="{FF2B5EF4-FFF2-40B4-BE49-F238E27FC236}">
                <a16:creationId xmlns:a16="http://schemas.microsoft.com/office/drawing/2014/main" id="{848FB6C9-7446-21E1-7DE8-50AE247224E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22757"/>
          <a:stretch/>
        </p:blipFill>
        <p:spPr>
          <a:xfrm>
            <a:off x="140052" y="68265"/>
            <a:ext cx="696794" cy="538224"/>
          </a:xfrm>
          <a:prstGeom prst="rect">
            <a:avLst/>
          </a:prstGeom>
        </p:spPr>
      </p:pic>
      <p:sp>
        <p:nvSpPr>
          <p:cNvPr id="3" name="Slide Number Placeholder 8">
            <a:extLst>
              <a:ext uri="{FF2B5EF4-FFF2-40B4-BE49-F238E27FC236}">
                <a16:creationId xmlns:a16="http://schemas.microsoft.com/office/drawing/2014/main" id="{76138F43-093D-A33A-6A20-D1CE50130FDA}"/>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chemeClr val="bg1"/>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6" name="Text Placeholder 5">
            <a:extLst>
              <a:ext uri="{FF2B5EF4-FFF2-40B4-BE49-F238E27FC236}">
                <a16:creationId xmlns:a16="http://schemas.microsoft.com/office/drawing/2014/main" id="{D5843AD7-A636-8BEF-2D93-5CD1C52BF07B}"/>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738271"/>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Yellow Pattern">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58BC78-709B-7AC8-2C4A-07954F0169F8}"/>
              </a:ext>
            </a:extLst>
          </p:cNvPr>
          <p:cNvSpPr/>
          <p:nvPr userDrawn="1"/>
        </p:nvSpPr>
        <p:spPr>
          <a:xfrm>
            <a:off x="0" y="0"/>
            <a:ext cx="12192000" cy="6858000"/>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hape&#10;&#10;Description automatically generated">
            <a:extLst>
              <a:ext uri="{FF2B5EF4-FFF2-40B4-BE49-F238E27FC236}">
                <a16:creationId xmlns:a16="http://schemas.microsoft.com/office/drawing/2014/main" id="{055CEAF3-1795-4ACF-D350-D1A506E88378}"/>
              </a:ext>
            </a:extLst>
          </p:cNvPr>
          <p:cNvPicPr>
            <a:picLocks noChangeAspect="1"/>
          </p:cNvPicPr>
          <p:nvPr userDrawn="1"/>
        </p:nvPicPr>
        <p:blipFill rotWithShape="1">
          <a:blip r:embed="rId3" cstate="print">
            <a:alphaModFix amt="4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10" name="Rectangle 84">
            <a:extLst>
              <a:ext uri="{FF2B5EF4-FFF2-40B4-BE49-F238E27FC236}">
                <a16:creationId xmlns:a16="http://schemas.microsoft.com/office/drawing/2014/main" id="{41EA95CD-10A6-14DF-002D-60BE1F5E5FAA}"/>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57585A"/>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3" name="Title 5">
            <a:extLst>
              <a:ext uri="{FF2B5EF4-FFF2-40B4-BE49-F238E27FC236}">
                <a16:creationId xmlns:a16="http://schemas.microsoft.com/office/drawing/2014/main" id="{FF3D6508-3701-8DC7-329B-F2BDCCAAC5AE}"/>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rgbClr val="582C83"/>
                </a:solidFill>
                <a:latin typeface="Arial" panose="020B0604020202020204" pitchFamily="34" charset="0"/>
                <a:cs typeface="Arial" panose="020B0604020202020204" pitchFamily="34" charset="0"/>
              </a:defRPr>
            </a:lvl1pPr>
          </a:lstStyle>
          <a:p>
            <a:pPr lvl="0"/>
            <a:r>
              <a:rPr lang="en-US" noProof="0" dirty="0"/>
              <a:t>Click to Edit Section Title</a:t>
            </a:r>
          </a:p>
        </p:txBody>
      </p:sp>
      <p:pic>
        <p:nvPicPr>
          <p:cNvPr id="15" name="Picture 14" descr="Logo&#10;&#10;Description automatically generated">
            <a:extLst>
              <a:ext uri="{FF2B5EF4-FFF2-40B4-BE49-F238E27FC236}">
                <a16:creationId xmlns:a16="http://schemas.microsoft.com/office/drawing/2014/main" id="{2DB4ADF3-3F3F-BE15-5310-FC6D0FA7384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22757"/>
          <a:stretch/>
        </p:blipFill>
        <p:spPr>
          <a:xfrm>
            <a:off x="140052" y="68265"/>
            <a:ext cx="696794" cy="538224"/>
          </a:xfrm>
          <a:prstGeom prst="rect">
            <a:avLst/>
          </a:prstGeom>
        </p:spPr>
      </p:pic>
      <p:sp>
        <p:nvSpPr>
          <p:cNvPr id="2" name="Slide Number Placeholder 8">
            <a:extLst>
              <a:ext uri="{FF2B5EF4-FFF2-40B4-BE49-F238E27FC236}">
                <a16:creationId xmlns:a16="http://schemas.microsoft.com/office/drawing/2014/main" id="{302B36F0-181C-176A-5F31-3DB9858C37D4}"/>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5" name="Text Placeholder 5">
            <a:extLst>
              <a:ext uri="{FF2B5EF4-FFF2-40B4-BE49-F238E27FC236}">
                <a16:creationId xmlns:a16="http://schemas.microsoft.com/office/drawing/2014/main" id="{F1F84CF4-F5A0-A402-80B7-F22E02DA06E5}"/>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5758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312708"/>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Light Purple Patter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130CC7-CF00-59C3-C82C-DBBCD8F220B2}"/>
              </a:ext>
            </a:extLst>
          </p:cNvPr>
          <p:cNvSpPr/>
          <p:nvPr userDrawn="1"/>
        </p:nvSpPr>
        <p:spPr>
          <a:xfrm>
            <a:off x="0" y="0"/>
            <a:ext cx="12192000" cy="6858000"/>
          </a:xfrm>
          <a:prstGeom prst="rect">
            <a:avLst/>
          </a:prstGeom>
          <a:gradFill flip="none" rotWithShape="1">
            <a:gsLst>
              <a:gs pos="0">
                <a:srgbClr val="754D95">
                  <a:alpha val="80067"/>
                </a:srgbClr>
              </a:gs>
              <a:gs pos="100000">
                <a:srgbClr val="754D9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5">
            <a:extLst>
              <a:ext uri="{FF2B5EF4-FFF2-40B4-BE49-F238E27FC236}">
                <a16:creationId xmlns:a16="http://schemas.microsoft.com/office/drawing/2014/main" id="{1A136437-4697-1AE7-0E7F-DFB1B47390E9}"/>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pPr lvl="0"/>
            <a:r>
              <a:rPr lang="en-US" noProof="0" dirty="0"/>
              <a:t>Click to Edit Section Title</a:t>
            </a:r>
          </a:p>
        </p:txBody>
      </p:sp>
      <p:pic>
        <p:nvPicPr>
          <p:cNvPr id="2" name="Picture 1" descr="Shape&#10;&#10;Description automatically generated">
            <a:extLst>
              <a:ext uri="{FF2B5EF4-FFF2-40B4-BE49-F238E27FC236}">
                <a16:creationId xmlns:a16="http://schemas.microsoft.com/office/drawing/2014/main" id="{463069E8-BF20-008B-2EC6-9321743915DC}"/>
              </a:ext>
            </a:extLst>
          </p:cNvPr>
          <p:cNvPicPr>
            <a:picLocks noChangeAspect="1"/>
          </p:cNvPicPr>
          <p:nvPr userDrawn="1"/>
        </p:nvPicPr>
        <p:blipFill rotWithShape="1">
          <a:blip r:embed="rId3" cstate="print">
            <a:alphaModFix amt="4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Do not remove" hidden="1"/>
          <p:cNvSpPr/>
          <p:nvPr userDrawn="1">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0" i="0" dirty="0">
              <a:solidFill>
                <a:srgbClr val="4D4D4F"/>
              </a:solidFill>
              <a:latin typeface="Arial" panose="020B0604020202020204" pitchFamily="34" charset="0"/>
              <a:ea typeface="+mj-ea"/>
            </a:endParaRPr>
          </a:p>
        </p:txBody>
      </p:sp>
      <p:pic>
        <p:nvPicPr>
          <p:cNvPr id="9" name="Picture 8" descr="Logo&#10;&#10;Description automatically generated">
            <a:extLst>
              <a:ext uri="{FF2B5EF4-FFF2-40B4-BE49-F238E27FC236}">
                <a16:creationId xmlns:a16="http://schemas.microsoft.com/office/drawing/2014/main" id="{6F54B974-08A9-85BD-C2B9-B7094D14D73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87155" y="125442"/>
            <a:ext cx="652803" cy="475185"/>
          </a:xfrm>
          <a:prstGeom prst="rect">
            <a:avLst/>
          </a:prstGeom>
        </p:spPr>
      </p:pic>
      <p:sp>
        <p:nvSpPr>
          <p:cNvPr id="13" name="Rectangle 84">
            <a:extLst>
              <a:ext uri="{FF2B5EF4-FFF2-40B4-BE49-F238E27FC236}">
                <a16:creationId xmlns:a16="http://schemas.microsoft.com/office/drawing/2014/main" id="{24C49897-FFCD-2E01-A0FE-82B4A6AEB650}"/>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FEC10D"/>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3" name="Slide Number Placeholder 8">
            <a:extLst>
              <a:ext uri="{FF2B5EF4-FFF2-40B4-BE49-F238E27FC236}">
                <a16:creationId xmlns:a16="http://schemas.microsoft.com/office/drawing/2014/main" id="{0F38B2CD-B06D-C4D7-88C0-A1D079AC69F0}"/>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6" name="Text Placeholder 5">
            <a:extLst>
              <a:ext uri="{FF2B5EF4-FFF2-40B4-BE49-F238E27FC236}">
                <a16:creationId xmlns:a16="http://schemas.microsoft.com/office/drawing/2014/main" id="{E690A783-F324-FEB6-CC5D-261A77883251}"/>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698063"/>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guide id="5" pos="67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ght Gray Patterned Background">
    <p:bg>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75B2C80B-2FA6-A0E6-3E5A-CDDA336B4AA0}"/>
              </a:ext>
            </a:extLst>
          </p:cNvPr>
          <p:cNvPicPr>
            <a:picLocks noChangeAspect="1"/>
          </p:cNvPicPr>
          <p:nvPr userDrawn="1"/>
        </p:nvPicPr>
        <p:blipFill rotWithShape="1">
          <a:blip r:embed="rId3" cstate="print">
            <a:alphaModFix amt="4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Do not remove" hidden="1"/>
          <p:cNvSpPr/>
          <p:nvPr userDrawn="1">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0" i="0" dirty="0">
              <a:solidFill>
                <a:srgbClr val="4D4D4F"/>
              </a:solidFill>
              <a:latin typeface="Arial" panose="020B0604020202020204" pitchFamily="34" charset="0"/>
              <a:ea typeface="+mj-ea"/>
            </a:endParaRPr>
          </a:p>
        </p:txBody>
      </p:sp>
      <p:pic>
        <p:nvPicPr>
          <p:cNvPr id="5" name="Picture 4" descr="Logo&#10;&#10;Description automatically generated">
            <a:extLst>
              <a:ext uri="{FF2B5EF4-FFF2-40B4-BE49-F238E27FC236}">
                <a16:creationId xmlns:a16="http://schemas.microsoft.com/office/drawing/2014/main" id="{736F9F7F-2C83-FDB1-6A32-91166A3C2D5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35914" y="73191"/>
            <a:ext cx="696793" cy="535871"/>
          </a:xfrm>
          <a:prstGeom prst="rect">
            <a:avLst/>
          </a:prstGeom>
        </p:spPr>
      </p:pic>
      <p:sp>
        <p:nvSpPr>
          <p:cNvPr id="3" name="Slide Number Placeholder 8">
            <a:extLst>
              <a:ext uri="{FF2B5EF4-FFF2-40B4-BE49-F238E27FC236}">
                <a16:creationId xmlns:a16="http://schemas.microsoft.com/office/drawing/2014/main" id="{9480AFC4-5EBA-2F3A-2AD4-B18D90C0EE4F}"/>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6" name="Text Placeholder 5">
            <a:extLst>
              <a:ext uri="{FF2B5EF4-FFF2-40B4-BE49-F238E27FC236}">
                <a16:creationId xmlns:a16="http://schemas.microsoft.com/office/drawing/2014/main" id="{EDB06E7A-5373-CCE6-DEA2-BE3B77F823EF}"/>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0770629"/>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2DE079E-3D53-6D3A-D0F7-B75896764DA0}"/>
              </a:ext>
            </a:extLst>
          </p:cNvPr>
          <p:cNvSpPr>
            <a:spLocks noGrp="1"/>
          </p:cNvSpPr>
          <p:nvPr>
            <p:ph type="ctrTitle"/>
          </p:nvPr>
        </p:nvSpPr>
        <p:spPr>
          <a:xfrm>
            <a:off x="1045844" y="2267339"/>
            <a:ext cx="9719388" cy="1242624"/>
          </a:xfrm>
          <a:prstGeom prst="rect">
            <a:avLst/>
          </a:prstGeom>
        </p:spPr>
        <p:txBody>
          <a:bodyPr lIns="0" tIns="0" rIns="0" bIns="0" anchor="b"/>
          <a:lstStyle>
            <a:lvl1pPr algn="l">
              <a:defRPr sz="4000"/>
            </a:lvl1pPr>
          </a:lstStyle>
          <a:p>
            <a:r>
              <a:rPr lang="en-US" dirty="0"/>
              <a:t>Click to edit Master title style</a:t>
            </a:r>
          </a:p>
        </p:txBody>
      </p:sp>
      <p:sp>
        <p:nvSpPr>
          <p:cNvPr id="15" name="Subtitle 2">
            <a:extLst>
              <a:ext uri="{FF2B5EF4-FFF2-40B4-BE49-F238E27FC236}">
                <a16:creationId xmlns:a16="http://schemas.microsoft.com/office/drawing/2014/main" id="{C936DB8B-5CB3-975C-629D-7FAEC39386F9}"/>
              </a:ext>
            </a:extLst>
          </p:cNvPr>
          <p:cNvSpPr>
            <a:spLocks noGrp="1"/>
          </p:cNvSpPr>
          <p:nvPr>
            <p:ph type="subTitle" idx="1"/>
          </p:nvPr>
        </p:nvSpPr>
        <p:spPr>
          <a:xfrm>
            <a:off x="1045844" y="3602038"/>
            <a:ext cx="9719387" cy="1655762"/>
          </a:xfrm>
          <a:prstGeom prst="rect">
            <a:avLst/>
          </a:prstGeom>
        </p:spPr>
        <p:txBody>
          <a:bodyPr lIns="0" tIns="0" rIns="0" bIns="0"/>
          <a:lstStyle>
            <a:lvl1pPr marL="0" indent="0" algn="l">
              <a:buNone/>
              <a:defRPr sz="2600">
                <a:solidFill>
                  <a:srgbClr val="FFCB0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Text Placeholder 24">
            <a:extLst>
              <a:ext uri="{FF2B5EF4-FFF2-40B4-BE49-F238E27FC236}">
                <a16:creationId xmlns:a16="http://schemas.microsoft.com/office/drawing/2014/main" id="{A001D106-6E00-9EDC-AC25-96F248F197EF}"/>
              </a:ext>
            </a:extLst>
          </p:cNvPr>
          <p:cNvSpPr>
            <a:spLocks noGrp="1"/>
          </p:cNvSpPr>
          <p:nvPr>
            <p:ph type="body" sz="quarter" idx="12" hasCustomPrompt="1"/>
          </p:nvPr>
        </p:nvSpPr>
        <p:spPr>
          <a:xfrm>
            <a:off x="1060834" y="5926459"/>
            <a:ext cx="2876397" cy="200317"/>
          </a:xfrm>
          <a:prstGeom prst="rect">
            <a:avLst/>
          </a:prstGeom>
        </p:spPr>
        <p:txBody>
          <a:bodyPr lIns="0" tIns="0" rIns="0" bIns="0"/>
          <a:lstStyle>
            <a:lvl1pPr marL="0" indent="0">
              <a:buFontTx/>
              <a:buNone/>
              <a:defRPr sz="1100" b="1" i="0" cap="all" baseline="0">
                <a:solidFill>
                  <a:schemeClr val="bg1"/>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Click to edit month</a:t>
            </a:r>
          </a:p>
        </p:txBody>
      </p:sp>
      <p:sp>
        <p:nvSpPr>
          <p:cNvPr id="26" name="Text Placeholder 24">
            <a:extLst>
              <a:ext uri="{FF2B5EF4-FFF2-40B4-BE49-F238E27FC236}">
                <a16:creationId xmlns:a16="http://schemas.microsoft.com/office/drawing/2014/main" id="{C72DE225-5849-EE84-E0C9-A1A436812BFC}"/>
              </a:ext>
            </a:extLst>
          </p:cNvPr>
          <p:cNvSpPr>
            <a:spLocks noGrp="1"/>
          </p:cNvSpPr>
          <p:nvPr>
            <p:ph type="body" sz="quarter" idx="13" hasCustomPrompt="1"/>
          </p:nvPr>
        </p:nvSpPr>
        <p:spPr>
          <a:xfrm>
            <a:off x="1060834" y="6101388"/>
            <a:ext cx="2876397" cy="200317"/>
          </a:xfrm>
          <a:prstGeom prst="rect">
            <a:avLst/>
          </a:prstGeom>
        </p:spPr>
        <p:txBody>
          <a:bodyPr lIns="0" tIns="0" rIns="0" bIns="0"/>
          <a:lstStyle>
            <a:lvl1pPr marL="0" indent="0">
              <a:buFontTx/>
              <a:buNone/>
              <a:defRPr sz="1100" b="1" i="0" cap="all" baseline="0">
                <a:solidFill>
                  <a:srgbClr val="FFCB06"/>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year</a:t>
            </a:r>
          </a:p>
        </p:txBody>
      </p:sp>
      <p:sp>
        <p:nvSpPr>
          <p:cNvPr id="7" name="Slide Number Placeholder 5">
            <a:extLst>
              <a:ext uri="{FF2B5EF4-FFF2-40B4-BE49-F238E27FC236}">
                <a16:creationId xmlns:a16="http://schemas.microsoft.com/office/drawing/2014/main" id="{50B5DA06-0784-2763-9643-5E760E71F09A}"/>
              </a:ext>
            </a:extLst>
          </p:cNvPr>
          <p:cNvSpPr>
            <a:spLocks noGrp="1"/>
          </p:cNvSpPr>
          <p:nvPr>
            <p:ph type="sldNum" sz="quarter" idx="4"/>
          </p:nvPr>
        </p:nvSpPr>
        <p:spPr>
          <a:xfrm>
            <a:off x="128015" y="6394450"/>
            <a:ext cx="439251" cy="365125"/>
          </a:xfrm>
          <a:prstGeom prst="rect">
            <a:avLst/>
          </a:prstGeom>
        </p:spPr>
        <p:txBody>
          <a:bodyPr wrap="square" lIns="0" tIns="0" rIns="0" bIns="0" anchor="b"/>
          <a:lstStyle>
            <a:lvl1pPr>
              <a:defRPr sz="800">
                <a:solidFill>
                  <a:srgbClr val="BFBFBF"/>
                </a:solidFill>
                <a:latin typeface="Arial" panose="020B0604020202020204" pitchFamily="34" charset="0"/>
                <a:cs typeface="Arial" panose="020B0604020202020204" pitchFamily="34" charset="0"/>
              </a:defRPr>
            </a:lvl1pPr>
          </a:lstStyle>
          <a:p>
            <a:fld id="{41825F4A-80E3-C948-B8DB-388508ED52C9}" type="slidenum">
              <a:rPr lang="en-US" smtClean="0"/>
              <a:pPr/>
              <a:t>‹#›</a:t>
            </a:fld>
            <a:r>
              <a:rPr lang="en-US" dirty="0"/>
              <a:t> </a:t>
            </a:r>
          </a:p>
        </p:txBody>
      </p:sp>
    </p:spTree>
    <p:extLst>
      <p:ext uri="{BB962C8B-B14F-4D97-AF65-F5344CB8AC3E}">
        <p14:creationId xmlns:p14="http://schemas.microsoft.com/office/powerpoint/2010/main" val="1006983141"/>
      </p:ext>
    </p:extLst>
  </p:cSld>
  <p:clrMapOvr>
    <a:masterClrMapping/>
  </p:clrMapOvr>
  <p:extLst>
    <p:ext uri="{DCECCB84-F9BA-43D5-87BE-67443E8EF086}">
      <p15:sldGuideLst xmlns:p15="http://schemas.microsoft.com/office/powerpoint/2012/main">
        <p15:guide id="1" pos="67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F&amp;G_Title Page Op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8A2998-2468-B460-41B7-DF68E82CD942}"/>
              </a:ext>
            </a:extLst>
          </p:cNvPr>
          <p:cNvSpPr/>
          <p:nvPr userDrawn="1"/>
        </p:nvSpPr>
        <p:spPr>
          <a:xfrm>
            <a:off x="3757961" y="0"/>
            <a:ext cx="8434039" cy="6858000"/>
          </a:xfrm>
          <a:prstGeom prst="rect">
            <a:avLst/>
          </a:prstGeom>
          <a:gradFill flip="none" rotWithShape="1">
            <a:gsLst>
              <a:gs pos="0">
                <a:srgbClr val="754C96"/>
              </a:gs>
              <a:gs pos="39000">
                <a:srgbClr val="4D2C6E"/>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44E71E47-697B-2390-8AC9-031F87431EF1}"/>
              </a:ext>
            </a:extLst>
          </p:cNvPr>
          <p:cNvSpPr/>
          <p:nvPr userDrawn="1"/>
        </p:nvSpPr>
        <p:spPr>
          <a:xfrm>
            <a:off x="-33454" y="-11151"/>
            <a:ext cx="9121698" cy="6869151"/>
          </a:xfrm>
          <a:custGeom>
            <a:avLst/>
            <a:gdLst>
              <a:gd name="connsiteX0" fmla="*/ 9121698 w 9121698"/>
              <a:gd name="connsiteY0" fmla="*/ 0 h 6869151"/>
              <a:gd name="connsiteX1" fmla="*/ 5174166 w 9121698"/>
              <a:gd name="connsiteY1" fmla="*/ 6869151 h 6869151"/>
              <a:gd name="connsiteX2" fmla="*/ 0 w 9121698"/>
              <a:gd name="connsiteY2" fmla="*/ 6869151 h 6869151"/>
              <a:gd name="connsiteX3" fmla="*/ 33454 w 9121698"/>
              <a:gd name="connsiteY3" fmla="*/ 0 h 6869151"/>
              <a:gd name="connsiteX4" fmla="*/ 9121698 w 9121698"/>
              <a:gd name="connsiteY4" fmla="*/ 0 h 686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6869151">
                <a:moveTo>
                  <a:pt x="9121698" y="0"/>
                </a:moveTo>
                <a:lnTo>
                  <a:pt x="5174166" y="6869151"/>
                </a:lnTo>
                <a:lnTo>
                  <a:pt x="0" y="6869151"/>
                </a:lnTo>
                <a:lnTo>
                  <a:pt x="33454" y="0"/>
                </a:lnTo>
                <a:lnTo>
                  <a:pt x="91216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8C72703F-A0A6-3C4A-BE2F-078C30A0C1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13565" y="-4761"/>
            <a:ext cx="6956578" cy="6968656"/>
          </a:xfrm>
          <a:prstGeom prst="rect">
            <a:avLst/>
          </a:prstGeom>
        </p:spPr>
      </p:pic>
      <p:pic>
        <p:nvPicPr>
          <p:cNvPr id="16" name="Picture 15" descr="Logo&#10;&#10;Description automatically generated">
            <a:extLst>
              <a:ext uri="{FF2B5EF4-FFF2-40B4-BE49-F238E27FC236}">
                <a16:creationId xmlns:a16="http://schemas.microsoft.com/office/drawing/2014/main" id="{31E3192F-1F51-1573-C2A7-D5CD57AB7A9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6233" y="275631"/>
            <a:ext cx="1191802" cy="1191802"/>
          </a:xfrm>
          <a:prstGeom prst="rect">
            <a:avLst/>
          </a:prstGeom>
        </p:spPr>
      </p:pic>
      <p:sp>
        <p:nvSpPr>
          <p:cNvPr id="2" name="Title 5">
            <a:extLst>
              <a:ext uri="{FF2B5EF4-FFF2-40B4-BE49-F238E27FC236}">
                <a16:creationId xmlns:a16="http://schemas.microsoft.com/office/drawing/2014/main" id="{5A3633F2-74EA-C0BF-1B8A-DD5B181E43E4}"/>
              </a:ext>
            </a:extLst>
          </p:cNvPr>
          <p:cNvSpPr>
            <a:spLocks noGrp="1" noChangeArrowheads="1"/>
          </p:cNvSpPr>
          <p:nvPr>
            <p:ph type="ctrTitle" hasCustomPrompt="1"/>
          </p:nvPr>
        </p:nvSpPr>
        <p:spPr>
          <a:xfrm>
            <a:off x="1038065" y="2278821"/>
            <a:ext cx="5269073" cy="1143000"/>
          </a:xfrm>
          <a:prstGeom prst="rect">
            <a:avLst/>
          </a:prstGeom>
          <a:noFill/>
          <a:ln w="9525">
            <a:noFill/>
          </a:ln>
        </p:spPr>
        <p:txBody>
          <a:bodyPr lIns="0" tIns="0" rIns="0" bIns="0" anchor="b" anchorCtr="0">
            <a:noAutofit/>
          </a:bodyPr>
          <a:lstStyle>
            <a:lvl1pPr>
              <a:defRPr sz="3200" b="1" i="0" baseline="0">
                <a:solidFill>
                  <a:srgbClr val="4F277A"/>
                </a:solidFill>
                <a:latin typeface="Arial" panose="020B0604020202020204" pitchFamily="34" charset="0"/>
                <a:cs typeface="Arial" panose="020B0604020202020204" pitchFamily="34" charset="0"/>
              </a:defRPr>
            </a:lvl1pPr>
          </a:lstStyle>
          <a:p>
            <a:pPr lvl="0"/>
            <a:r>
              <a:rPr lang="en-US" noProof="0" dirty="0"/>
              <a:t>Presentation Title</a:t>
            </a:r>
          </a:p>
        </p:txBody>
      </p:sp>
      <p:sp>
        <p:nvSpPr>
          <p:cNvPr id="10" name="Rectangle 84"/>
          <p:cNvSpPr>
            <a:spLocks noGrp="1" noChangeArrowheads="1"/>
          </p:cNvSpPr>
          <p:nvPr>
            <p:ph type="subTitle" idx="1" hasCustomPrompt="1"/>
          </p:nvPr>
        </p:nvSpPr>
        <p:spPr>
          <a:xfrm>
            <a:off x="1038065" y="3570263"/>
            <a:ext cx="4817877" cy="1204783"/>
          </a:xfrm>
          <a:prstGeom prst="rect">
            <a:avLst/>
          </a:prstGeom>
        </p:spPr>
        <p:txBody>
          <a:bodyPr lIns="0" tIns="0" rIns="0" bIns="0">
            <a:normAutofit/>
          </a:bodyPr>
          <a:lstStyle>
            <a:lvl1pPr marL="0" indent="0">
              <a:buFont typeface="Symbol" pitchFamily="18" charset="2"/>
              <a:buNone/>
              <a:defRPr sz="2000" b="0" i="0" baseline="0">
                <a:solidFill>
                  <a:srgbClr val="57585A"/>
                </a:solidFill>
                <a:latin typeface="Arial" panose="020B0604020202020204" pitchFamily="34" charset="0"/>
                <a:cs typeface="Arial" panose="020B0604020202020204" pitchFamily="34" charset="0"/>
              </a:defRPr>
            </a:lvl1pPr>
          </a:lstStyle>
          <a:p>
            <a:pPr lvl="0"/>
            <a:r>
              <a:rPr lang="en-US" noProof="0" dirty="0"/>
              <a:t>Presentation Subtitle</a:t>
            </a:r>
          </a:p>
          <a:p>
            <a:pPr lvl="0"/>
            <a:endParaRPr lang="en-US" noProof="0" dirty="0"/>
          </a:p>
        </p:txBody>
      </p:sp>
      <p:sp>
        <p:nvSpPr>
          <p:cNvPr id="3" name="Do not remove"/>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22" name="Content Placeholder 19">
            <a:extLst>
              <a:ext uri="{FF2B5EF4-FFF2-40B4-BE49-F238E27FC236}">
                <a16:creationId xmlns:a16="http://schemas.microsoft.com/office/drawing/2014/main" id="{4C6D9819-A64D-5F35-9B57-2E3A39F553CB}"/>
              </a:ext>
            </a:extLst>
          </p:cNvPr>
          <p:cNvSpPr>
            <a:spLocks noGrp="1"/>
          </p:cNvSpPr>
          <p:nvPr>
            <p:ph sz="quarter" idx="30" hasCustomPrompt="1"/>
          </p:nvPr>
        </p:nvSpPr>
        <p:spPr>
          <a:xfrm>
            <a:off x="1038065" y="5882082"/>
            <a:ext cx="2039938" cy="218410"/>
          </a:xfrm>
        </p:spPr>
        <p:txBody>
          <a:bodyPr anchor="b">
            <a:normAutofit/>
          </a:bodyPr>
          <a:lstStyle>
            <a:lvl1pPr algn="l">
              <a:defRPr sz="1100" b="1" i="0" cap="all" baseline="0">
                <a:solidFill>
                  <a:srgbClr val="582C83"/>
                </a:solidFill>
                <a:latin typeface="Arial Black" panose="020B0604020202020204" pitchFamily="34" charset="0"/>
                <a:cs typeface="Arial Black" panose="020B0604020202020204" pitchFamily="34" charset="0"/>
              </a:defRPr>
            </a:lvl1pPr>
          </a:lstStyle>
          <a:p>
            <a:pPr lvl="0"/>
            <a:r>
              <a:rPr lang="en-US" dirty="0"/>
              <a:t>Click to edit month</a:t>
            </a:r>
          </a:p>
        </p:txBody>
      </p:sp>
      <p:sp>
        <p:nvSpPr>
          <p:cNvPr id="7" name="Text Placeholder 24">
            <a:extLst>
              <a:ext uri="{FF2B5EF4-FFF2-40B4-BE49-F238E27FC236}">
                <a16:creationId xmlns:a16="http://schemas.microsoft.com/office/drawing/2014/main" id="{7883B597-D9A0-FFBA-E667-1A987648708E}"/>
              </a:ext>
            </a:extLst>
          </p:cNvPr>
          <p:cNvSpPr>
            <a:spLocks noGrp="1"/>
          </p:cNvSpPr>
          <p:nvPr>
            <p:ph type="body" sz="quarter" idx="13" hasCustomPrompt="1"/>
          </p:nvPr>
        </p:nvSpPr>
        <p:spPr>
          <a:xfrm>
            <a:off x="1038065" y="6066488"/>
            <a:ext cx="2876397" cy="200317"/>
          </a:xfrm>
          <a:prstGeom prst="rect">
            <a:avLst/>
          </a:prstGeom>
        </p:spPr>
        <p:txBody>
          <a:bodyPr lIns="0" tIns="0" rIns="0" bIns="0"/>
          <a:lstStyle>
            <a:lvl1pPr marL="0" indent="0">
              <a:buFontTx/>
              <a:buNone/>
              <a:defRPr sz="1100" b="1" i="0" cap="all" baseline="0">
                <a:solidFill>
                  <a:srgbClr val="FEC10D"/>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year</a:t>
            </a:r>
          </a:p>
        </p:txBody>
      </p:sp>
      <p:sp>
        <p:nvSpPr>
          <p:cNvPr id="25" name="Slide Number Placeholder 20">
            <a:extLst>
              <a:ext uri="{FF2B5EF4-FFF2-40B4-BE49-F238E27FC236}">
                <a16:creationId xmlns:a16="http://schemas.microsoft.com/office/drawing/2014/main" id="{A608E9CB-F2E0-AE9C-B8CE-8825D2131CC3}"/>
              </a:ext>
            </a:extLst>
          </p:cNvPr>
          <p:cNvSpPr>
            <a:spLocks noGrp="1"/>
          </p:cNvSpPr>
          <p:nvPr>
            <p:ph type="sldNum" sz="quarter" idx="4"/>
          </p:nvPr>
        </p:nvSpPr>
        <p:spPr>
          <a:xfrm>
            <a:off x="128015" y="6391656"/>
            <a:ext cx="526189" cy="365125"/>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2E5867B9-DF49-0248-B914-8E63713F8868}" type="slidenum">
              <a:rPr lang="en-US" smtClean="0"/>
              <a:pPr/>
              <a:t>‹#›</a:t>
            </a:fld>
            <a:r>
              <a:rPr lang="en-US" dirty="0"/>
              <a:t> </a:t>
            </a:r>
          </a:p>
        </p:txBody>
      </p:sp>
      <p:sp>
        <p:nvSpPr>
          <p:cNvPr id="6" name="Text Placeholder 5">
            <a:extLst>
              <a:ext uri="{FF2B5EF4-FFF2-40B4-BE49-F238E27FC236}">
                <a16:creationId xmlns:a16="http://schemas.microsoft.com/office/drawing/2014/main" id="{470A92F9-EBED-7A44-BFCA-A27A9F6F659E}"/>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3356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448">
          <p15:clr>
            <a:srgbClr val="FBAE40"/>
          </p15:clr>
        </p15:guide>
        <p15:guide id="3" orient="horz" pos="2736">
          <p15:clr>
            <a:srgbClr val="FBAE40"/>
          </p15:clr>
        </p15:guide>
        <p15:guide id="4" orient="horz" pos="29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G_Blank">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5642B8FB-1F55-F10A-A5F8-BA68F447427C}"/>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9" name="Text Placeholder 6">
            <a:extLst>
              <a:ext uri="{FF2B5EF4-FFF2-40B4-BE49-F238E27FC236}">
                <a16:creationId xmlns:a16="http://schemas.microsoft.com/office/drawing/2014/main" id="{B943EE1C-323C-464C-52A7-C2DC85EE2E13}"/>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2C1628B9-07E4-41BC-ECCB-DFCE40AD6427}"/>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030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G_1 Column Text wtih subheading">
    <p:spTree>
      <p:nvGrpSpPr>
        <p:cNvPr id="1" name=""/>
        <p:cNvGrpSpPr/>
        <p:nvPr/>
      </p:nvGrpSpPr>
      <p:grpSpPr>
        <a:xfrm>
          <a:off x="0" y="0"/>
          <a:ext cx="0" cy="0"/>
          <a:chOff x="0" y="0"/>
          <a:chExt cx="0" cy="0"/>
        </a:xfrm>
      </p:grpSpPr>
      <p:sp>
        <p:nvSpPr>
          <p:cNvPr id="6"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ea typeface="+mj-ea"/>
            </a:endParaRPr>
          </a:p>
        </p:txBody>
      </p:sp>
      <p:sp>
        <p:nvSpPr>
          <p:cNvPr id="11" name="Title 10"/>
          <p:cNvSpPr>
            <a:spLocks noGrp="1"/>
          </p:cNvSpPr>
          <p:nvPr>
            <p:ph type="title"/>
          </p:nvPr>
        </p:nvSpPr>
        <p:spPr/>
        <p:txBody>
          <a:bodyPr/>
          <a:lstStyle/>
          <a:p>
            <a:r>
              <a:rPr lang="en-US"/>
              <a:t>Click to edit Master title style</a:t>
            </a:r>
          </a:p>
        </p:txBody>
      </p:sp>
      <p:sp>
        <p:nvSpPr>
          <p:cNvPr id="10" name="Text Placeholder 7">
            <a:extLst>
              <a:ext uri="{FF2B5EF4-FFF2-40B4-BE49-F238E27FC236}">
                <a16:creationId xmlns:a16="http://schemas.microsoft.com/office/drawing/2014/main" id="{BA0EF447-DDC4-9B3E-EA3C-C21A831496AC}"/>
              </a:ext>
            </a:extLst>
          </p:cNvPr>
          <p:cNvSpPr>
            <a:spLocks noGrp="1"/>
          </p:cNvSpPr>
          <p:nvPr>
            <p:ph type="body" sz="quarter" idx="16"/>
          </p:nvPr>
        </p:nvSpPr>
        <p:spPr>
          <a:xfrm>
            <a:off x="1033874" y="2415921"/>
            <a:ext cx="9152088" cy="3571641"/>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EC10D"/>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F2A62E80-CA8C-45F2-C8AD-6D8FB6321562}"/>
              </a:ext>
            </a:extLst>
          </p:cNvPr>
          <p:cNvSpPr>
            <a:spLocks noGrp="1"/>
          </p:cNvSpPr>
          <p:nvPr>
            <p:ph type="body" sz="quarter" idx="32" hasCustomPrompt="1"/>
          </p:nvPr>
        </p:nvSpPr>
        <p:spPr>
          <a:xfrm>
            <a:off x="1033873" y="2023079"/>
            <a:ext cx="9152088"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Click Here to Edit Subheading</a:t>
            </a:r>
          </a:p>
        </p:txBody>
      </p:sp>
      <p:sp>
        <p:nvSpPr>
          <p:cNvPr id="4" name="Slide Number Placeholder 8">
            <a:extLst>
              <a:ext uri="{FF2B5EF4-FFF2-40B4-BE49-F238E27FC236}">
                <a16:creationId xmlns:a16="http://schemas.microsoft.com/office/drawing/2014/main" id="{877E56E1-0A46-F6EF-497A-DD244179D528}"/>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5" name="Text Placeholder 6">
            <a:extLst>
              <a:ext uri="{FF2B5EF4-FFF2-40B4-BE49-F238E27FC236}">
                <a16:creationId xmlns:a16="http://schemas.microsoft.com/office/drawing/2014/main" id="{97597EE6-D949-01B8-6DDD-E0957DE55A0D}"/>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E03D90B6-024E-879E-668F-6862B9448398}"/>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094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G_Title only">
    <p:spTree>
      <p:nvGrpSpPr>
        <p:cNvPr id="1" name=""/>
        <p:cNvGrpSpPr/>
        <p:nvPr/>
      </p:nvGrpSpPr>
      <p:grpSpPr>
        <a:xfrm>
          <a:off x="0" y="0"/>
          <a:ext cx="0" cy="0"/>
          <a:chOff x="0" y="0"/>
          <a:chExt cx="0" cy="0"/>
        </a:xfrm>
      </p:grpSpPr>
      <p:sp>
        <p:nvSpPr>
          <p:cNvPr id="7"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ea typeface="+mj-ea"/>
            </a:endParaRPr>
          </a:p>
        </p:txBody>
      </p:sp>
      <p:sp>
        <p:nvSpPr>
          <p:cNvPr id="5" name="Title 4"/>
          <p:cNvSpPr>
            <a:spLocks noGrp="1"/>
          </p:cNvSpPr>
          <p:nvPr>
            <p:ph type="title"/>
          </p:nvPr>
        </p:nvSpPr>
        <p:spPr/>
        <p:txBody>
          <a:bodyPr/>
          <a:lstStyle>
            <a:lvl1pPr>
              <a:defRPr>
                <a:solidFill>
                  <a:srgbClr val="582C83"/>
                </a:solidFill>
              </a:defRPr>
            </a:lvl1pPr>
          </a:lstStyle>
          <a:p>
            <a:r>
              <a:rPr lang="en-US" dirty="0"/>
              <a:t>Click to edit Master title style</a:t>
            </a:r>
          </a:p>
        </p:txBody>
      </p:sp>
      <p:sp>
        <p:nvSpPr>
          <p:cNvPr id="19" name="Content Placeholder 17">
            <a:extLst>
              <a:ext uri="{FF2B5EF4-FFF2-40B4-BE49-F238E27FC236}">
                <a16:creationId xmlns:a16="http://schemas.microsoft.com/office/drawing/2014/main" id="{5A7FAED2-6D7D-ED5D-D79F-C7ADD1163BDE}"/>
              </a:ext>
            </a:extLst>
          </p:cNvPr>
          <p:cNvSpPr>
            <a:spLocks noGrp="1"/>
          </p:cNvSpPr>
          <p:nvPr>
            <p:ph sz="quarter" idx="38"/>
          </p:nvPr>
        </p:nvSpPr>
        <p:spPr>
          <a:xfrm>
            <a:off x="1034634" y="1947863"/>
            <a:ext cx="9960219" cy="3916606"/>
          </a:xfrm>
        </p:spPr>
        <p:txBody>
          <a:bodyPr>
            <a:normAutofit/>
          </a:bodyPr>
          <a:lstStyle>
            <a:lvl1pPr>
              <a:defRPr sz="1400">
                <a:solidFill>
                  <a:srgbClr val="57585A"/>
                </a:solidFill>
              </a:defRPr>
            </a:lvl1pPr>
            <a:lvl2pPr marL="7938" indent="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EC10D"/>
              </a:buClr>
              <a:buSzPct val="100000"/>
              <a:buFont typeface="Arial" panose="020B0604020202020204" pitchFamily="34" charset="0"/>
              <a:buChar char="•"/>
              <a:tabLst/>
              <a:defRPr sz="1400">
                <a:solidFill>
                  <a:srgbClr val="57585A"/>
                </a:solidFill>
              </a:defRPr>
            </a:lvl4pPr>
            <a:lvl5pPr marL="463550" indent="-174625">
              <a:buClr>
                <a:srgbClr val="4D4D4F"/>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8">
            <a:extLst>
              <a:ext uri="{FF2B5EF4-FFF2-40B4-BE49-F238E27FC236}">
                <a16:creationId xmlns:a16="http://schemas.microsoft.com/office/drawing/2014/main" id="{2670A60E-9129-7483-186B-F3F83B52BE3D}"/>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8" name="Text Placeholder 6">
            <a:extLst>
              <a:ext uri="{FF2B5EF4-FFF2-40B4-BE49-F238E27FC236}">
                <a16:creationId xmlns:a16="http://schemas.microsoft.com/office/drawing/2014/main" id="{A2CB261D-8F99-3C1F-7345-1386D5300C0B}"/>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0013C10F-FCC7-C3DB-A229-D9E971021ACF}"/>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660553"/>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G_Title and subtitle">
    <p:spTree>
      <p:nvGrpSpPr>
        <p:cNvPr id="1" name=""/>
        <p:cNvGrpSpPr/>
        <p:nvPr/>
      </p:nvGrpSpPr>
      <p:grpSpPr>
        <a:xfrm>
          <a:off x="0" y="0"/>
          <a:ext cx="0" cy="0"/>
          <a:chOff x="0" y="0"/>
          <a:chExt cx="0" cy="0"/>
        </a:xfrm>
      </p:grpSpPr>
      <p:sp>
        <p:nvSpPr>
          <p:cNvPr id="7"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ea typeface="+mj-ea"/>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5A52BC4F-6B58-014C-AA29-956FCD4F01B4}"/>
              </a:ext>
            </a:extLst>
          </p:cNvPr>
          <p:cNvSpPr>
            <a:spLocks noGrp="1"/>
          </p:cNvSpPr>
          <p:nvPr>
            <p:ph sz="quarter" idx="18" hasCustomPrompt="1"/>
          </p:nvPr>
        </p:nvSpPr>
        <p:spPr>
          <a:xfrm>
            <a:off x="1033873" y="2414017"/>
            <a:ext cx="10427738" cy="3652676"/>
          </a:xfrm>
        </p:spPr>
        <p:txBody>
          <a:bodyPr/>
          <a:lstStyle>
            <a:lvl1pPr>
              <a:defRPr>
                <a:solidFill>
                  <a:srgbClr val="57585A"/>
                </a:solidFill>
              </a:defRPr>
            </a:lvl1pPr>
          </a:lstStyle>
          <a:p>
            <a:pPr lvl="0"/>
            <a:r>
              <a:rPr lang="en-US" dirty="0"/>
              <a:t>Click to edit text styles</a:t>
            </a:r>
          </a:p>
        </p:txBody>
      </p:sp>
      <p:sp>
        <p:nvSpPr>
          <p:cNvPr id="11" name="Text Placeholder 4">
            <a:extLst>
              <a:ext uri="{FF2B5EF4-FFF2-40B4-BE49-F238E27FC236}">
                <a16:creationId xmlns:a16="http://schemas.microsoft.com/office/drawing/2014/main" id="{08300D26-0386-D9C2-B598-2AB219BD4F12}"/>
              </a:ext>
            </a:extLst>
          </p:cNvPr>
          <p:cNvSpPr>
            <a:spLocks noGrp="1"/>
          </p:cNvSpPr>
          <p:nvPr>
            <p:ph type="body" sz="quarter" idx="32" hasCustomPrompt="1"/>
          </p:nvPr>
        </p:nvSpPr>
        <p:spPr>
          <a:xfrm>
            <a:off x="1033872" y="2023079"/>
            <a:ext cx="1042773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Click Here to Edit Subheading</a:t>
            </a:r>
          </a:p>
        </p:txBody>
      </p:sp>
      <p:sp>
        <p:nvSpPr>
          <p:cNvPr id="15" name="Slide Number Placeholder 8">
            <a:extLst>
              <a:ext uri="{FF2B5EF4-FFF2-40B4-BE49-F238E27FC236}">
                <a16:creationId xmlns:a16="http://schemas.microsoft.com/office/drawing/2014/main" id="{B985C68C-BE85-33ED-8371-835896685936}"/>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6" name="Text Placeholder 6">
            <a:extLst>
              <a:ext uri="{FF2B5EF4-FFF2-40B4-BE49-F238E27FC236}">
                <a16:creationId xmlns:a16="http://schemas.microsoft.com/office/drawing/2014/main" id="{81B96944-4DF0-4389-AC45-028F0BE0BF1F}"/>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3" name="Text Placeholder 5">
            <a:extLst>
              <a:ext uri="{FF2B5EF4-FFF2-40B4-BE49-F238E27FC236}">
                <a16:creationId xmlns:a16="http://schemas.microsoft.com/office/drawing/2014/main" id="{B2B58774-0AF1-9874-4A91-F1E52AE89A67}"/>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82509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G_Quad T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 Placeholder 4">
            <a:extLst>
              <a:ext uri="{FF2B5EF4-FFF2-40B4-BE49-F238E27FC236}">
                <a16:creationId xmlns:a16="http://schemas.microsoft.com/office/drawing/2014/main" id="{B61B453C-50BD-30DD-2B66-DE2C08B4B01F}"/>
              </a:ext>
            </a:extLst>
          </p:cNvPr>
          <p:cNvSpPr>
            <a:spLocks noGrp="1"/>
          </p:cNvSpPr>
          <p:nvPr>
            <p:ph type="body" sz="quarter" idx="32" hasCustomPrompt="1"/>
          </p:nvPr>
        </p:nvSpPr>
        <p:spPr>
          <a:xfrm>
            <a:off x="1041369" y="1888169"/>
            <a:ext cx="4851430"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1" name="Text Placeholder 7">
            <a:extLst>
              <a:ext uri="{FF2B5EF4-FFF2-40B4-BE49-F238E27FC236}">
                <a16:creationId xmlns:a16="http://schemas.microsoft.com/office/drawing/2014/main" id="{F49FB124-D8A9-5B2F-45B2-B32A2432ACF7}"/>
              </a:ext>
            </a:extLst>
          </p:cNvPr>
          <p:cNvSpPr>
            <a:spLocks noGrp="1"/>
          </p:cNvSpPr>
          <p:nvPr>
            <p:ph type="body" sz="quarter" idx="16"/>
          </p:nvPr>
        </p:nvSpPr>
        <p:spPr>
          <a:xfrm>
            <a:off x="1041368" y="2279106"/>
            <a:ext cx="4851431"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	Fifth level</a:t>
            </a:r>
          </a:p>
          <a:p>
            <a:pPr lvl="2"/>
            <a:endParaRPr lang="en-US" dirty="0"/>
          </a:p>
        </p:txBody>
      </p:sp>
      <p:sp>
        <p:nvSpPr>
          <p:cNvPr id="15" name="Text Placeholder 4">
            <a:extLst>
              <a:ext uri="{FF2B5EF4-FFF2-40B4-BE49-F238E27FC236}">
                <a16:creationId xmlns:a16="http://schemas.microsoft.com/office/drawing/2014/main" id="{091EC3DB-E60C-564C-90A7-0E85F9899896}"/>
              </a:ext>
            </a:extLst>
          </p:cNvPr>
          <p:cNvSpPr>
            <a:spLocks noGrp="1"/>
          </p:cNvSpPr>
          <p:nvPr>
            <p:ph type="body" sz="quarter" idx="38" hasCustomPrompt="1"/>
          </p:nvPr>
        </p:nvSpPr>
        <p:spPr>
          <a:xfrm>
            <a:off x="1041368" y="4121415"/>
            <a:ext cx="4851431"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4" name="Text Placeholder 7">
            <a:extLst>
              <a:ext uri="{FF2B5EF4-FFF2-40B4-BE49-F238E27FC236}">
                <a16:creationId xmlns:a16="http://schemas.microsoft.com/office/drawing/2014/main" id="{05B39615-84BB-5FA3-3CF3-BF8E9D5B226F}"/>
              </a:ext>
            </a:extLst>
          </p:cNvPr>
          <p:cNvSpPr>
            <a:spLocks noGrp="1"/>
          </p:cNvSpPr>
          <p:nvPr>
            <p:ph type="body" sz="quarter" idx="37"/>
          </p:nvPr>
        </p:nvSpPr>
        <p:spPr>
          <a:xfrm>
            <a:off x="1041368" y="4512352"/>
            <a:ext cx="4851432"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	Fifth level</a:t>
            </a:r>
          </a:p>
          <a:p>
            <a:pPr lvl="2"/>
            <a:endParaRPr lang="en-US" dirty="0"/>
          </a:p>
        </p:txBody>
      </p:sp>
      <p:cxnSp>
        <p:nvCxnSpPr>
          <p:cNvPr id="24" name="Straight Connector 23">
            <a:extLst>
              <a:ext uri="{FF2B5EF4-FFF2-40B4-BE49-F238E27FC236}">
                <a16:creationId xmlns:a16="http://schemas.microsoft.com/office/drawing/2014/main" id="{58F19E8B-5732-4C5A-9C60-CA947780F318}"/>
              </a:ext>
            </a:extLst>
          </p:cNvPr>
          <p:cNvCxnSpPr>
            <a:cxnSpLocks/>
          </p:cNvCxnSpPr>
          <p:nvPr userDrawn="1"/>
        </p:nvCxnSpPr>
        <p:spPr>
          <a:xfrm>
            <a:off x="6095548" y="1946617"/>
            <a:ext cx="0" cy="3964524"/>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9D0F5C6A-9513-35D8-5297-51E2D96321A0}"/>
              </a:ext>
            </a:extLst>
          </p:cNvPr>
          <p:cNvSpPr>
            <a:spLocks noGrp="1"/>
          </p:cNvSpPr>
          <p:nvPr>
            <p:ph type="body" sz="quarter" idx="40" hasCustomPrompt="1"/>
          </p:nvPr>
        </p:nvSpPr>
        <p:spPr>
          <a:xfrm>
            <a:off x="6327655" y="1888169"/>
            <a:ext cx="4873739"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9" name="Text Placeholder 7">
            <a:extLst>
              <a:ext uri="{FF2B5EF4-FFF2-40B4-BE49-F238E27FC236}">
                <a16:creationId xmlns:a16="http://schemas.microsoft.com/office/drawing/2014/main" id="{3DBC5F4A-40DF-72FF-60AC-76FA1B7E9E63}"/>
              </a:ext>
            </a:extLst>
          </p:cNvPr>
          <p:cNvSpPr>
            <a:spLocks noGrp="1"/>
          </p:cNvSpPr>
          <p:nvPr>
            <p:ph type="body" sz="quarter" idx="39"/>
          </p:nvPr>
        </p:nvSpPr>
        <p:spPr>
          <a:xfrm>
            <a:off x="6327647" y="2279106"/>
            <a:ext cx="5084761"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	Fifth level</a:t>
            </a:r>
          </a:p>
          <a:p>
            <a:pPr lvl="2"/>
            <a:endParaRPr lang="en-US" dirty="0"/>
          </a:p>
        </p:txBody>
      </p:sp>
      <p:sp>
        <p:nvSpPr>
          <p:cNvPr id="23" name="Text Placeholder 4">
            <a:extLst>
              <a:ext uri="{FF2B5EF4-FFF2-40B4-BE49-F238E27FC236}">
                <a16:creationId xmlns:a16="http://schemas.microsoft.com/office/drawing/2014/main" id="{0DCB82C7-33F8-C05D-8873-7843DC9A024E}"/>
              </a:ext>
            </a:extLst>
          </p:cNvPr>
          <p:cNvSpPr>
            <a:spLocks noGrp="1"/>
          </p:cNvSpPr>
          <p:nvPr>
            <p:ph type="body" sz="quarter" idx="42" hasCustomPrompt="1"/>
          </p:nvPr>
        </p:nvSpPr>
        <p:spPr>
          <a:xfrm>
            <a:off x="6327647" y="4121415"/>
            <a:ext cx="487374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21" name="Text Placeholder 7">
            <a:extLst>
              <a:ext uri="{FF2B5EF4-FFF2-40B4-BE49-F238E27FC236}">
                <a16:creationId xmlns:a16="http://schemas.microsoft.com/office/drawing/2014/main" id="{BAB1EC62-8BF1-8A74-9356-B64C66E01DFF}"/>
              </a:ext>
            </a:extLst>
          </p:cNvPr>
          <p:cNvSpPr>
            <a:spLocks noGrp="1"/>
          </p:cNvSpPr>
          <p:nvPr>
            <p:ph type="body" sz="quarter" idx="41"/>
          </p:nvPr>
        </p:nvSpPr>
        <p:spPr>
          <a:xfrm>
            <a:off x="6327647" y="4512352"/>
            <a:ext cx="5084753"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	Fifth level</a:t>
            </a:r>
          </a:p>
          <a:p>
            <a:pPr lvl="2"/>
            <a:endParaRPr lang="en-US" dirty="0"/>
          </a:p>
        </p:txBody>
      </p:sp>
      <p:sp>
        <p:nvSpPr>
          <p:cNvPr id="17" name="Text Placeholder 6">
            <a:extLst>
              <a:ext uri="{FF2B5EF4-FFF2-40B4-BE49-F238E27FC236}">
                <a16:creationId xmlns:a16="http://schemas.microsoft.com/office/drawing/2014/main" id="{9E3CB67D-57E4-DE5F-249E-0412675D655C}"/>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6" name="Slide Number Placeholder 8">
            <a:extLst>
              <a:ext uri="{FF2B5EF4-FFF2-40B4-BE49-F238E27FC236}">
                <a16:creationId xmlns:a16="http://schemas.microsoft.com/office/drawing/2014/main" id="{3EB55EA3-C0AF-0401-9A6C-65F4C60E5E96}"/>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3" name="Text Placeholder 5">
            <a:extLst>
              <a:ext uri="{FF2B5EF4-FFF2-40B4-BE49-F238E27FC236}">
                <a16:creationId xmlns:a16="http://schemas.microsoft.com/office/drawing/2014/main" id="{6D8606EF-1C08-9BD0-AF87-B0FD1E3C1D1B}"/>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294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G_3 Tile Texts 3 Subheadings">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7">
            <a:extLst>
              <a:ext uri="{FF2B5EF4-FFF2-40B4-BE49-F238E27FC236}">
                <a16:creationId xmlns:a16="http://schemas.microsoft.com/office/drawing/2014/main" id="{5F2FB573-9869-0002-0328-61357035498C}"/>
              </a:ext>
            </a:extLst>
          </p:cNvPr>
          <p:cNvSpPr>
            <a:spLocks noGrp="1"/>
          </p:cNvSpPr>
          <p:nvPr>
            <p:ph type="body" sz="quarter" idx="16"/>
          </p:nvPr>
        </p:nvSpPr>
        <p:spPr>
          <a:xfrm>
            <a:off x="1041368" y="2414016"/>
            <a:ext cx="3358241"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7">
            <a:extLst>
              <a:ext uri="{FF2B5EF4-FFF2-40B4-BE49-F238E27FC236}">
                <a16:creationId xmlns:a16="http://schemas.microsoft.com/office/drawing/2014/main" id="{A428DE79-05F3-2ED0-FBA0-39F25D784681}"/>
              </a:ext>
            </a:extLst>
          </p:cNvPr>
          <p:cNvSpPr>
            <a:spLocks noGrp="1"/>
          </p:cNvSpPr>
          <p:nvPr>
            <p:ph type="body" sz="quarter" idx="25"/>
          </p:nvPr>
        </p:nvSpPr>
        <p:spPr>
          <a:xfrm>
            <a:off x="4684106"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7">
            <a:extLst>
              <a:ext uri="{FF2B5EF4-FFF2-40B4-BE49-F238E27FC236}">
                <a16:creationId xmlns:a16="http://schemas.microsoft.com/office/drawing/2014/main" id="{558D7CFB-9445-CCA0-1DDA-4A221798AA04}"/>
              </a:ext>
            </a:extLst>
          </p:cNvPr>
          <p:cNvSpPr>
            <a:spLocks noGrp="1"/>
          </p:cNvSpPr>
          <p:nvPr>
            <p:ph type="body" sz="quarter" idx="26"/>
          </p:nvPr>
        </p:nvSpPr>
        <p:spPr>
          <a:xfrm>
            <a:off x="8293846"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4">
            <a:extLst>
              <a:ext uri="{FF2B5EF4-FFF2-40B4-BE49-F238E27FC236}">
                <a16:creationId xmlns:a16="http://schemas.microsoft.com/office/drawing/2014/main" id="{EA0888D1-3E7F-2F16-5069-011A49A1FD13}"/>
              </a:ext>
            </a:extLst>
          </p:cNvPr>
          <p:cNvSpPr>
            <a:spLocks noGrp="1"/>
          </p:cNvSpPr>
          <p:nvPr>
            <p:ph type="body" sz="quarter" idx="32" hasCustomPrompt="1"/>
          </p:nvPr>
        </p:nvSpPr>
        <p:spPr>
          <a:xfrm>
            <a:off x="1041368" y="2023079"/>
            <a:ext cx="3358241"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cxnSp>
        <p:nvCxnSpPr>
          <p:cNvPr id="15" name="Straight Connector 14">
            <a:extLst>
              <a:ext uri="{FF2B5EF4-FFF2-40B4-BE49-F238E27FC236}">
                <a16:creationId xmlns:a16="http://schemas.microsoft.com/office/drawing/2014/main" id="{4C1C7635-CB7A-08A9-0D9F-F202A3E11FD1}"/>
              </a:ext>
            </a:extLst>
          </p:cNvPr>
          <p:cNvCxnSpPr>
            <a:cxnSpLocks/>
          </p:cNvCxnSpPr>
          <p:nvPr userDrawn="1"/>
        </p:nvCxnSpPr>
        <p:spPr>
          <a:xfrm>
            <a:off x="4541473" y="2023079"/>
            <a:ext cx="0" cy="4019905"/>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F21D61-A72A-C9E6-1D30-AB8D9A075F35}"/>
              </a:ext>
            </a:extLst>
          </p:cNvPr>
          <p:cNvCxnSpPr>
            <a:cxnSpLocks/>
          </p:cNvCxnSpPr>
          <p:nvPr userDrawn="1"/>
        </p:nvCxnSpPr>
        <p:spPr>
          <a:xfrm>
            <a:off x="8146030" y="2023079"/>
            <a:ext cx="0" cy="4019905"/>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32CD2FE2-1B72-8AC9-6C9B-F04B6ED54867}"/>
              </a:ext>
            </a:extLst>
          </p:cNvPr>
          <p:cNvSpPr>
            <a:spLocks noGrp="1"/>
          </p:cNvSpPr>
          <p:nvPr>
            <p:ph type="body" sz="quarter" idx="33" hasCustomPrompt="1"/>
          </p:nvPr>
        </p:nvSpPr>
        <p:spPr>
          <a:xfrm>
            <a:off x="4684106" y="2023079"/>
            <a:ext cx="3312564"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21" name="Text Placeholder 4">
            <a:extLst>
              <a:ext uri="{FF2B5EF4-FFF2-40B4-BE49-F238E27FC236}">
                <a16:creationId xmlns:a16="http://schemas.microsoft.com/office/drawing/2014/main" id="{65698086-1F73-A02D-CC8B-1634A98D0760}"/>
              </a:ext>
            </a:extLst>
          </p:cNvPr>
          <p:cNvSpPr>
            <a:spLocks noGrp="1"/>
          </p:cNvSpPr>
          <p:nvPr>
            <p:ph type="body" sz="quarter" idx="34" hasCustomPrompt="1"/>
          </p:nvPr>
        </p:nvSpPr>
        <p:spPr>
          <a:xfrm>
            <a:off x="8293846" y="2023079"/>
            <a:ext cx="3312564"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8" name="Slide Number Placeholder 8">
            <a:extLst>
              <a:ext uri="{FF2B5EF4-FFF2-40B4-BE49-F238E27FC236}">
                <a16:creationId xmlns:a16="http://schemas.microsoft.com/office/drawing/2014/main" id="{E2C035A2-4A59-A850-A56F-12A6FEAB7B6E}"/>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4C28CC53-50EE-7D00-51A1-8974CA70BDDB}"/>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C60FDF53-88F6-DC14-FD69-387BEBBF3174}"/>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9039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G_3 Tile Texts 1 Subheading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2" name="Text Placeholder 7">
            <a:extLst>
              <a:ext uri="{FF2B5EF4-FFF2-40B4-BE49-F238E27FC236}">
                <a16:creationId xmlns:a16="http://schemas.microsoft.com/office/drawing/2014/main" id="{6EADE15B-913E-45B2-9140-EC76DD519AF2}"/>
              </a:ext>
            </a:extLst>
          </p:cNvPr>
          <p:cNvSpPr>
            <a:spLocks noGrp="1"/>
          </p:cNvSpPr>
          <p:nvPr>
            <p:ph type="body" sz="quarter" idx="16"/>
          </p:nvPr>
        </p:nvSpPr>
        <p:spPr>
          <a:xfrm>
            <a:off x="1161289"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 Placeholder 7">
            <a:extLst>
              <a:ext uri="{FF2B5EF4-FFF2-40B4-BE49-F238E27FC236}">
                <a16:creationId xmlns:a16="http://schemas.microsoft.com/office/drawing/2014/main" id="{096FB5B9-4CCA-5B00-8C1E-0B5218CEFB5C}"/>
              </a:ext>
            </a:extLst>
          </p:cNvPr>
          <p:cNvSpPr>
            <a:spLocks noGrp="1"/>
          </p:cNvSpPr>
          <p:nvPr>
            <p:ph type="body" sz="quarter" idx="25"/>
          </p:nvPr>
        </p:nvSpPr>
        <p:spPr>
          <a:xfrm>
            <a:off x="4723820"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2E8B95A9-FB78-12F1-115A-5998DAE0B530}"/>
              </a:ext>
            </a:extLst>
          </p:cNvPr>
          <p:cNvSpPr>
            <a:spLocks noGrp="1"/>
          </p:cNvSpPr>
          <p:nvPr>
            <p:ph type="body" sz="quarter" idx="26"/>
          </p:nvPr>
        </p:nvSpPr>
        <p:spPr>
          <a:xfrm>
            <a:off x="8286351"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1" name="Straight Connector 10">
            <a:extLst>
              <a:ext uri="{FF2B5EF4-FFF2-40B4-BE49-F238E27FC236}">
                <a16:creationId xmlns:a16="http://schemas.microsoft.com/office/drawing/2014/main" id="{D05F2D40-E4A6-D75D-DBB6-AE2FCCAB2E65}"/>
              </a:ext>
            </a:extLst>
          </p:cNvPr>
          <p:cNvCxnSpPr>
            <a:cxnSpLocks/>
          </p:cNvCxnSpPr>
          <p:nvPr userDrawn="1"/>
        </p:nvCxnSpPr>
        <p:spPr>
          <a:xfrm>
            <a:off x="4593938" y="2395025"/>
            <a:ext cx="0" cy="3647959"/>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7" name="Text Placeholder 4">
            <a:extLst>
              <a:ext uri="{FF2B5EF4-FFF2-40B4-BE49-F238E27FC236}">
                <a16:creationId xmlns:a16="http://schemas.microsoft.com/office/drawing/2014/main" id="{C32B65AD-F615-865F-D8CE-1861A5DF345F}"/>
              </a:ext>
            </a:extLst>
          </p:cNvPr>
          <p:cNvSpPr>
            <a:spLocks noGrp="1"/>
          </p:cNvSpPr>
          <p:nvPr>
            <p:ph type="body" sz="quarter" idx="32" hasCustomPrompt="1"/>
          </p:nvPr>
        </p:nvSpPr>
        <p:spPr>
          <a:xfrm>
            <a:off x="1161288" y="2023079"/>
            <a:ext cx="1043762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cxnSp>
        <p:nvCxnSpPr>
          <p:cNvPr id="21" name="Straight Connector 20">
            <a:extLst>
              <a:ext uri="{FF2B5EF4-FFF2-40B4-BE49-F238E27FC236}">
                <a16:creationId xmlns:a16="http://schemas.microsoft.com/office/drawing/2014/main" id="{13DEC752-5A01-1431-257D-1626F638AAF3}"/>
              </a:ext>
            </a:extLst>
          </p:cNvPr>
          <p:cNvCxnSpPr>
            <a:cxnSpLocks/>
          </p:cNvCxnSpPr>
          <p:nvPr userDrawn="1"/>
        </p:nvCxnSpPr>
        <p:spPr>
          <a:xfrm>
            <a:off x="8146030" y="2395025"/>
            <a:ext cx="0" cy="3647959"/>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8" name="Slide Number Placeholder 8">
            <a:extLst>
              <a:ext uri="{FF2B5EF4-FFF2-40B4-BE49-F238E27FC236}">
                <a16:creationId xmlns:a16="http://schemas.microsoft.com/office/drawing/2014/main" id="{4430C48D-AFB3-E70A-3EFA-6481D5BE0747}"/>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9" name="Text Placeholder 6">
            <a:extLst>
              <a:ext uri="{FF2B5EF4-FFF2-40B4-BE49-F238E27FC236}">
                <a16:creationId xmlns:a16="http://schemas.microsoft.com/office/drawing/2014/main" id="{E2CDCCDE-9F27-A65E-B4F4-D5E6D8480346}"/>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5" name="Text Placeholder 5">
            <a:extLst>
              <a:ext uri="{FF2B5EF4-FFF2-40B4-BE49-F238E27FC236}">
                <a16:creationId xmlns:a16="http://schemas.microsoft.com/office/drawing/2014/main" id="{B9FA3199-B257-8AA3-53ED-52CFC3A734E6}"/>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531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G_3 Text Tiles  no subheadin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Text Placeholder 7">
            <a:extLst>
              <a:ext uri="{FF2B5EF4-FFF2-40B4-BE49-F238E27FC236}">
                <a16:creationId xmlns:a16="http://schemas.microsoft.com/office/drawing/2014/main" id="{E2B1B31B-C9FC-8B97-39A7-7E624CC87488}"/>
              </a:ext>
            </a:extLst>
          </p:cNvPr>
          <p:cNvSpPr>
            <a:spLocks noGrp="1"/>
          </p:cNvSpPr>
          <p:nvPr>
            <p:ph type="body" sz="quarter" idx="16"/>
          </p:nvPr>
        </p:nvSpPr>
        <p:spPr>
          <a:xfrm>
            <a:off x="1041847" y="1946617"/>
            <a:ext cx="3411770"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7">
            <a:extLst>
              <a:ext uri="{FF2B5EF4-FFF2-40B4-BE49-F238E27FC236}">
                <a16:creationId xmlns:a16="http://schemas.microsoft.com/office/drawing/2014/main" id="{F83BD435-B87D-17D6-D402-AA517FCFA31C}"/>
              </a:ext>
            </a:extLst>
          </p:cNvPr>
          <p:cNvSpPr>
            <a:spLocks noGrp="1"/>
          </p:cNvSpPr>
          <p:nvPr>
            <p:ph type="body" sz="quarter" idx="25"/>
          </p:nvPr>
        </p:nvSpPr>
        <p:spPr>
          <a:xfrm>
            <a:off x="4723820" y="194661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7">
            <a:extLst>
              <a:ext uri="{FF2B5EF4-FFF2-40B4-BE49-F238E27FC236}">
                <a16:creationId xmlns:a16="http://schemas.microsoft.com/office/drawing/2014/main" id="{9A181057-0CFD-6E0D-E82D-B82E21E689A4}"/>
              </a:ext>
            </a:extLst>
          </p:cNvPr>
          <p:cNvSpPr>
            <a:spLocks noGrp="1"/>
          </p:cNvSpPr>
          <p:nvPr>
            <p:ph type="body" sz="quarter" idx="26"/>
          </p:nvPr>
        </p:nvSpPr>
        <p:spPr>
          <a:xfrm>
            <a:off x="8286351" y="194661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2" name="Straight Connector 11">
            <a:extLst>
              <a:ext uri="{FF2B5EF4-FFF2-40B4-BE49-F238E27FC236}">
                <a16:creationId xmlns:a16="http://schemas.microsoft.com/office/drawing/2014/main" id="{B2111F6C-FA2F-BF59-7D4E-B69C98088ADB}"/>
              </a:ext>
            </a:extLst>
          </p:cNvPr>
          <p:cNvCxnSpPr>
            <a:cxnSpLocks/>
          </p:cNvCxnSpPr>
          <p:nvPr userDrawn="1"/>
        </p:nvCxnSpPr>
        <p:spPr>
          <a:xfrm>
            <a:off x="4586443" y="194661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A158DF-3D32-A7AE-5DC6-16EE6A42C5DB}"/>
              </a:ext>
            </a:extLst>
          </p:cNvPr>
          <p:cNvCxnSpPr>
            <a:cxnSpLocks/>
          </p:cNvCxnSpPr>
          <p:nvPr userDrawn="1"/>
        </p:nvCxnSpPr>
        <p:spPr>
          <a:xfrm>
            <a:off x="8153525" y="194661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D3D7C29F-B282-BFD5-42F4-5920DA5426F0}"/>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AA19A2DB-D2BC-5CDC-90DB-D74C9F7AF489}"/>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CE894017-F850-05BB-55D6-10627C812C40}"/>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019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G_2 Text Tiles/2 subhead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1CFA10D3-AD70-7D6E-EE8B-6AE30879A5E9}"/>
              </a:ext>
            </a:extLst>
          </p:cNvPr>
          <p:cNvCxnSpPr>
            <a:cxnSpLocks/>
          </p:cNvCxnSpPr>
          <p:nvPr userDrawn="1"/>
        </p:nvCxnSpPr>
        <p:spPr>
          <a:xfrm>
            <a:off x="5983123" y="2023079"/>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99B68886-38A9-C2E8-F1AC-02FC9654D80C}"/>
              </a:ext>
            </a:extLst>
          </p:cNvPr>
          <p:cNvSpPr>
            <a:spLocks noGrp="1"/>
          </p:cNvSpPr>
          <p:nvPr>
            <p:ph type="body" sz="quarter" idx="16"/>
          </p:nvPr>
        </p:nvSpPr>
        <p:spPr>
          <a:xfrm>
            <a:off x="1042533" y="2415921"/>
            <a:ext cx="4698844" cy="3571641"/>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03EE8A43-AF2A-C796-8DE7-149ABC90AEE1}"/>
              </a:ext>
            </a:extLst>
          </p:cNvPr>
          <p:cNvSpPr>
            <a:spLocks noGrp="1"/>
          </p:cNvSpPr>
          <p:nvPr>
            <p:ph type="body" sz="quarter" idx="30"/>
          </p:nvPr>
        </p:nvSpPr>
        <p:spPr>
          <a:xfrm>
            <a:off x="6224870" y="2415921"/>
            <a:ext cx="4924597" cy="3571641"/>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B0CDFA7A-4870-0864-F479-84CF7F306169}"/>
              </a:ext>
            </a:extLst>
          </p:cNvPr>
          <p:cNvSpPr>
            <a:spLocks noGrp="1"/>
          </p:cNvSpPr>
          <p:nvPr>
            <p:ph type="body" sz="quarter" idx="32" hasCustomPrompt="1"/>
          </p:nvPr>
        </p:nvSpPr>
        <p:spPr>
          <a:xfrm>
            <a:off x="1040936" y="2023079"/>
            <a:ext cx="4761979"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6" name="Text Placeholder 4">
            <a:extLst>
              <a:ext uri="{FF2B5EF4-FFF2-40B4-BE49-F238E27FC236}">
                <a16:creationId xmlns:a16="http://schemas.microsoft.com/office/drawing/2014/main" id="{3884170E-52B5-50FE-D20B-2230A2ED7225}"/>
              </a:ext>
            </a:extLst>
          </p:cNvPr>
          <p:cNvSpPr>
            <a:spLocks noGrp="1"/>
          </p:cNvSpPr>
          <p:nvPr>
            <p:ph type="body" sz="quarter" idx="33" hasCustomPrompt="1"/>
          </p:nvPr>
        </p:nvSpPr>
        <p:spPr>
          <a:xfrm>
            <a:off x="6221982" y="2023079"/>
            <a:ext cx="5063020"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6" name="Slide Number Placeholder 8">
            <a:extLst>
              <a:ext uri="{FF2B5EF4-FFF2-40B4-BE49-F238E27FC236}">
                <a16:creationId xmlns:a16="http://schemas.microsoft.com/office/drawing/2014/main" id="{55E067D7-AA94-38C2-F9E3-E24EF5292EB6}"/>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7" name="Text Placeholder 6">
            <a:extLst>
              <a:ext uri="{FF2B5EF4-FFF2-40B4-BE49-F238E27FC236}">
                <a16:creationId xmlns:a16="http://schemas.microsoft.com/office/drawing/2014/main" id="{A8E34BE1-7FFC-6FBE-6115-B8BEA275F70C}"/>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70E86718-9124-5949-A84C-0F2142717E95}"/>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672840"/>
      </p:ext>
    </p:extLst>
  </p:cSld>
  <p:clrMapOvr>
    <a:masterClrMapping/>
  </p:clrMapOvr>
  <p:extLst>
    <p:ext uri="{DCECCB84-F9BA-43D5-87BE-67443E8EF086}">
      <p15:sldGuideLst xmlns:p15="http://schemas.microsoft.com/office/powerpoint/2012/main">
        <p15:guide id="1" pos="6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4">
            <a:extLst>
              <a:ext uri="{FF2B5EF4-FFF2-40B4-BE49-F238E27FC236}">
                <a16:creationId xmlns:a16="http://schemas.microsoft.com/office/drawing/2014/main" id="{DE498B90-125C-EC78-7147-D73D0204F7CD}"/>
              </a:ext>
            </a:extLst>
          </p:cNvPr>
          <p:cNvSpPr>
            <a:spLocks noGrp="1"/>
          </p:cNvSpPr>
          <p:nvPr>
            <p:ph type="body" sz="quarter" idx="12" hasCustomPrompt="1"/>
          </p:nvPr>
        </p:nvSpPr>
        <p:spPr>
          <a:xfrm>
            <a:off x="8753985" y="419354"/>
            <a:ext cx="2876397" cy="200317"/>
          </a:xfrm>
          <a:prstGeom prst="rect">
            <a:avLst/>
          </a:prstGeom>
        </p:spPr>
        <p:txBody>
          <a:bodyPr lIns="0" tIns="0" rIns="0" bIns="0"/>
          <a:lstStyle>
            <a:lvl1pPr marL="0" indent="0" algn="r">
              <a:buFontTx/>
              <a:buNone/>
              <a:defRPr sz="1100" b="1" i="0" cap="all" baseline="0">
                <a:solidFill>
                  <a:schemeClr val="bg1"/>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Click to edit month</a:t>
            </a:r>
          </a:p>
        </p:txBody>
      </p:sp>
      <p:sp>
        <p:nvSpPr>
          <p:cNvPr id="8" name="Text Placeholder 24">
            <a:extLst>
              <a:ext uri="{FF2B5EF4-FFF2-40B4-BE49-F238E27FC236}">
                <a16:creationId xmlns:a16="http://schemas.microsoft.com/office/drawing/2014/main" id="{F016E558-4310-9379-F62B-9B40837C6E30}"/>
              </a:ext>
            </a:extLst>
          </p:cNvPr>
          <p:cNvSpPr>
            <a:spLocks noGrp="1"/>
          </p:cNvSpPr>
          <p:nvPr>
            <p:ph type="body" sz="quarter" idx="13" hasCustomPrompt="1"/>
          </p:nvPr>
        </p:nvSpPr>
        <p:spPr>
          <a:xfrm>
            <a:off x="8753985" y="594283"/>
            <a:ext cx="2876397" cy="200317"/>
          </a:xfrm>
          <a:prstGeom prst="rect">
            <a:avLst/>
          </a:prstGeom>
        </p:spPr>
        <p:txBody>
          <a:bodyPr lIns="0" tIns="0" rIns="0" bIns="0"/>
          <a:lstStyle>
            <a:lvl1pPr marL="0" indent="0" algn="r">
              <a:buFontTx/>
              <a:buNone/>
              <a:defRPr sz="1100" b="1" i="0" cap="all" baseline="0">
                <a:solidFill>
                  <a:srgbClr val="FEC10D"/>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year</a:t>
            </a:r>
          </a:p>
        </p:txBody>
      </p:sp>
      <p:sp>
        <p:nvSpPr>
          <p:cNvPr id="4" name="Title 1">
            <a:extLst>
              <a:ext uri="{FF2B5EF4-FFF2-40B4-BE49-F238E27FC236}">
                <a16:creationId xmlns:a16="http://schemas.microsoft.com/office/drawing/2014/main" id="{E6BFC7A6-1AD2-5C38-DFB3-08CE82FCA633}"/>
              </a:ext>
            </a:extLst>
          </p:cNvPr>
          <p:cNvSpPr>
            <a:spLocks noGrp="1"/>
          </p:cNvSpPr>
          <p:nvPr>
            <p:ph type="ctrTitle"/>
          </p:nvPr>
        </p:nvSpPr>
        <p:spPr>
          <a:xfrm>
            <a:off x="685800" y="4765430"/>
            <a:ext cx="9076816" cy="571501"/>
          </a:xfrm>
          <a:prstGeom prst="rect">
            <a:avLst/>
          </a:prstGeom>
        </p:spPr>
        <p:txBody>
          <a:bodyPr lIns="0" tIns="0" rIns="0" bIns="0" anchor="t"/>
          <a:lstStyle>
            <a:lvl1pPr algn="l">
              <a:defRPr sz="3200"/>
            </a:lvl1pPr>
          </a:lstStyle>
          <a:p>
            <a:r>
              <a:rPr lang="en-US" dirty="0"/>
              <a:t>Click to edit Master title style</a:t>
            </a:r>
          </a:p>
        </p:txBody>
      </p:sp>
      <p:sp>
        <p:nvSpPr>
          <p:cNvPr id="9" name="Subtitle 2">
            <a:extLst>
              <a:ext uri="{FF2B5EF4-FFF2-40B4-BE49-F238E27FC236}">
                <a16:creationId xmlns:a16="http://schemas.microsoft.com/office/drawing/2014/main" id="{E2856E7B-59C8-E46A-F92D-0D2FA2619BCA}"/>
              </a:ext>
            </a:extLst>
          </p:cNvPr>
          <p:cNvSpPr>
            <a:spLocks noGrp="1"/>
          </p:cNvSpPr>
          <p:nvPr>
            <p:ph type="subTitle" idx="1"/>
          </p:nvPr>
        </p:nvSpPr>
        <p:spPr>
          <a:xfrm>
            <a:off x="685800" y="5336931"/>
            <a:ext cx="6280863" cy="888023"/>
          </a:xfrm>
          <a:prstGeom prst="rect">
            <a:avLst/>
          </a:prstGeom>
        </p:spPr>
        <p:txBody>
          <a:bodyPr lIns="0" tIns="0" rIns="0" bIns="0"/>
          <a:lstStyle>
            <a:lvl1pPr marL="0" indent="0" algn="l">
              <a:buNone/>
              <a:defRPr sz="2000">
                <a:solidFill>
                  <a:srgbClr val="FEC10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CFED758E-BDBA-6052-3BD1-F619D79D66F8}"/>
              </a:ext>
            </a:extLst>
          </p:cNvPr>
          <p:cNvSpPr>
            <a:spLocks noGrp="1"/>
          </p:cNvSpPr>
          <p:nvPr>
            <p:ph type="sldNum" sz="quarter" idx="17"/>
          </p:nvPr>
        </p:nvSpPr>
        <p:spPr/>
        <p:txBody>
          <a:bodyPr/>
          <a:lstStyle/>
          <a:p>
            <a:fld id="{8A2747B0-D15E-454F-9165-B6CAE4170D4B}" type="slidenum">
              <a:rPr lang="en-US" smtClean="0"/>
              <a:pPr/>
              <a:t>‹#›</a:t>
            </a:fld>
            <a:r>
              <a:rPr lang="en-US" dirty="0"/>
              <a:t> </a:t>
            </a:r>
          </a:p>
        </p:txBody>
      </p:sp>
      <p:sp>
        <p:nvSpPr>
          <p:cNvPr id="2" name="Text Placeholder 5">
            <a:extLst>
              <a:ext uri="{FF2B5EF4-FFF2-40B4-BE49-F238E27FC236}">
                <a16:creationId xmlns:a16="http://schemas.microsoft.com/office/drawing/2014/main" id="{C3CC6CAD-F2E6-2209-84C1-84F9290DC025}"/>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866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G_2 Text Tiles/no subheadin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8" name="Straight Connector 7">
            <a:extLst>
              <a:ext uri="{FF2B5EF4-FFF2-40B4-BE49-F238E27FC236}">
                <a16:creationId xmlns:a16="http://schemas.microsoft.com/office/drawing/2014/main" id="{35ADF4F9-4F79-9D78-A601-264F798E5DDB}"/>
              </a:ext>
            </a:extLst>
          </p:cNvPr>
          <p:cNvCxnSpPr>
            <a:cxnSpLocks/>
          </p:cNvCxnSpPr>
          <p:nvPr userDrawn="1"/>
        </p:nvCxnSpPr>
        <p:spPr>
          <a:xfrm>
            <a:off x="5983123" y="1946617"/>
            <a:ext cx="0" cy="3964524"/>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AB393587-00CE-0852-5DFB-EDD2394447BD}"/>
              </a:ext>
            </a:extLst>
          </p:cNvPr>
          <p:cNvSpPr>
            <a:spLocks noGrp="1"/>
          </p:cNvSpPr>
          <p:nvPr>
            <p:ph type="body" sz="quarter" idx="16"/>
          </p:nvPr>
        </p:nvSpPr>
        <p:spPr>
          <a:xfrm>
            <a:off x="1028700" y="1946617"/>
            <a:ext cx="4712677"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a:extLst>
              <a:ext uri="{FF2B5EF4-FFF2-40B4-BE49-F238E27FC236}">
                <a16:creationId xmlns:a16="http://schemas.microsoft.com/office/drawing/2014/main" id="{E3390C33-7A33-25F2-BE48-0D7EE73B0926}"/>
              </a:ext>
            </a:extLst>
          </p:cNvPr>
          <p:cNvSpPr>
            <a:spLocks noGrp="1"/>
          </p:cNvSpPr>
          <p:nvPr>
            <p:ph type="body" sz="quarter" idx="30"/>
          </p:nvPr>
        </p:nvSpPr>
        <p:spPr>
          <a:xfrm>
            <a:off x="6224870" y="1946617"/>
            <a:ext cx="4682866"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423451A-A1A6-AAEF-DF89-A18E66C1F76A}"/>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5F246D82-B1ED-AD10-2E99-8225089281C3}"/>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BC20F2BF-C21B-F475-ACC1-0E1794A86BB7}"/>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422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G_Text Layout">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1033873" y="1946617"/>
            <a:ext cx="10555153"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2FEC8581-3E84-9AD9-A3B7-8A8FE5C2D064}"/>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A62E9EBF-4060-3617-6220-2415518F6B3E}"/>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9D62FAEC-FCEF-6133-7208-D9095046E324}"/>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206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7"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9" name="Chart Placeholder 8"/>
          <p:cNvSpPr>
            <a:spLocks noGrp="1"/>
          </p:cNvSpPr>
          <p:nvPr>
            <p:ph type="chart" sz="quarter" idx="13"/>
          </p:nvPr>
        </p:nvSpPr>
        <p:spPr>
          <a:xfrm>
            <a:off x="1039175" y="2090826"/>
            <a:ext cx="4733704" cy="3836963"/>
          </a:xfrm>
          <a:prstGeom prst="rect">
            <a:avLst/>
          </a:prstGeom>
          <a:noFill/>
        </p:spPr>
        <p:txBody>
          <a:bodyPr/>
          <a:lstStyle>
            <a:lvl1pPr>
              <a:defRPr>
                <a:solidFill>
                  <a:srgbClr val="57585A"/>
                </a:solidFill>
              </a:defRPr>
            </a:lvl1pPr>
          </a:lstStyle>
          <a:p>
            <a:r>
              <a:rPr lang="en-US" dirty="0"/>
              <a:t>Click icon to add chart</a:t>
            </a:r>
          </a:p>
        </p:txBody>
      </p:sp>
      <p:sp>
        <p:nvSpPr>
          <p:cNvPr id="2" name="Title 1">
            <a:extLst>
              <a:ext uri="{FF2B5EF4-FFF2-40B4-BE49-F238E27FC236}">
                <a16:creationId xmlns:a16="http://schemas.microsoft.com/office/drawing/2014/main" id="{D7D3EE1C-170A-14C2-BFB9-70C992D93F6A}"/>
              </a:ext>
            </a:extLst>
          </p:cNvPr>
          <p:cNvSpPr>
            <a:spLocks noGrp="1"/>
          </p:cNvSpPr>
          <p:nvPr>
            <p:ph type="title"/>
          </p:nvPr>
        </p:nvSpPr>
        <p:spPr>
          <a:xfrm>
            <a:off x="1041368" y="931337"/>
            <a:ext cx="10427738" cy="457200"/>
          </a:xfrm>
        </p:spPr>
        <p:txBody>
          <a:bodyPr/>
          <a:lstStyle/>
          <a:p>
            <a:r>
              <a:rPr lang="en-US" dirty="0"/>
              <a:t>Click to edit Master title style</a:t>
            </a:r>
          </a:p>
        </p:txBody>
      </p:sp>
      <p:cxnSp>
        <p:nvCxnSpPr>
          <p:cNvPr id="4" name="Straight Connector 3">
            <a:extLst>
              <a:ext uri="{FF2B5EF4-FFF2-40B4-BE49-F238E27FC236}">
                <a16:creationId xmlns:a16="http://schemas.microsoft.com/office/drawing/2014/main" id="{22A554E7-ECB6-23FA-9F7E-D36AD65D482F}"/>
              </a:ext>
            </a:extLst>
          </p:cNvPr>
          <p:cNvCxnSpPr>
            <a:cxnSpLocks/>
          </p:cNvCxnSpPr>
          <p:nvPr userDrawn="1"/>
        </p:nvCxnSpPr>
        <p:spPr>
          <a:xfrm flipH="1">
            <a:off x="1024185" y="1836562"/>
            <a:ext cx="11032905" cy="0"/>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FB5636AF-8FA7-729C-B782-0678218672E1}"/>
              </a:ext>
            </a:extLst>
          </p:cNvPr>
          <p:cNvSpPr>
            <a:spLocks noGrp="1"/>
          </p:cNvSpPr>
          <p:nvPr>
            <p:ph type="body" sz="quarter" idx="25" hasCustomPrompt="1"/>
          </p:nvPr>
        </p:nvSpPr>
        <p:spPr>
          <a:xfrm>
            <a:off x="1041368" y="1438280"/>
            <a:ext cx="10198374" cy="399292"/>
          </a:xfrm>
        </p:spPr>
        <p:txBody>
          <a:bodyPr>
            <a:normAutofit/>
          </a:bodyPr>
          <a:lstStyle>
            <a:lvl1pPr>
              <a:defRPr sz="2000">
                <a:solidFill>
                  <a:srgbClr val="57585A"/>
                </a:solidFill>
              </a:defRPr>
            </a:lvl1pPr>
          </a:lstStyle>
          <a:p>
            <a:pPr lvl="0"/>
            <a:r>
              <a:rPr lang="en-US" dirty="0"/>
              <a:t>Click to edit chart heading</a:t>
            </a:r>
          </a:p>
        </p:txBody>
      </p:sp>
      <p:sp>
        <p:nvSpPr>
          <p:cNvPr id="16" name="Content Placeholder 16">
            <a:extLst>
              <a:ext uri="{FF2B5EF4-FFF2-40B4-BE49-F238E27FC236}">
                <a16:creationId xmlns:a16="http://schemas.microsoft.com/office/drawing/2014/main" id="{6DAF421B-6D96-2E01-1156-C2FDD229F707}"/>
              </a:ext>
            </a:extLst>
          </p:cNvPr>
          <p:cNvSpPr>
            <a:spLocks noGrp="1"/>
          </p:cNvSpPr>
          <p:nvPr>
            <p:ph sz="quarter" idx="30" hasCustomPrompt="1"/>
          </p:nvPr>
        </p:nvSpPr>
        <p:spPr>
          <a:xfrm>
            <a:off x="6207728" y="2094705"/>
            <a:ext cx="5495659" cy="3833083"/>
          </a:xfrm>
          <a:prstGeom prst="rect">
            <a:avLst/>
          </a:prstGeom>
        </p:spPr>
        <p:txBody>
          <a:bodyPr lIns="0" tIns="0" rIns="0" bIns="0" numCol="1" spcCol="320040">
            <a:normAutofit/>
          </a:bodyPr>
          <a:lstStyle>
            <a:lvl1pPr marL="7938" indent="0">
              <a:lnSpc>
                <a:spcPct val="100000"/>
              </a:lnSpc>
              <a:spcBef>
                <a:spcPts val="1620"/>
              </a:spcBef>
              <a:spcAft>
                <a:spcPts val="450"/>
              </a:spcAft>
              <a:buClr>
                <a:schemeClr val="accent1"/>
              </a:buClr>
              <a:buSzPct val="70000"/>
              <a:buFontTx/>
              <a:buNone/>
              <a:tabLst/>
              <a:defRPr sz="1400" b="0">
                <a:solidFill>
                  <a:srgbClr val="57585A"/>
                </a:solidFill>
              </a:defRPr>
            </a:lvl1pPr>
            <a:lvl2pPr marL="122238" indent="-114300">
              <a:lnSpc>
                <a:spcPct val="100000"/>
              </a:lnSpc>
              <a:spcBef>
                <a:spcPts val="0"/>
              </a:spcBef>
              <a:spcAft>
                <a:spcPts val="450"/>
              </a:spcAft>
              <a:buClr>
                <a:srgbClr val="582C83"/>
              </a:buClr>
              <a:buSzPct val="100000"/>
              <a:buFont typeface="Arial" panose="020B0604020202020204" pitchFamily="34" charset="0"/>
              <a:buChar char="•"/>
              <a:tabLst/>
              <a:defRPr sz="1400" b="0">
                <a:solidFill>
                  <a:srgbClr val="57585A"/>
                </a:solidFill>
              </a:defRPr>
            </a:lvl2pPr>
            <a:lvl3pPr marL="234950" indent="-112713">
              <a:lnSpc>
                <a:spcPct val="100000"/>
              </a:lnSpc>
              <a:spcBef>
                <a:spcPts val="0"/>
              </a:spcBef>
              <a:spcAft>
                <a:spcPts val="540"/>
              </a:spcAft>
              <a:buClr>
                <a:srgbClr val="FFC20E"/>
              </a:buClr>
              <a:buSzPct val="100000"/>
              <a:buFont typeface="Arial" panose="020B0604020202020204" pitchFamily="34" charset="0"/>
              <a:buChar char="•"/>
              <a:tabLst/>
              <a:defRPr sz="1400" b="0">
                <a:solidFill>
                  <a:srgbClr val="57585A"/>
                </a:solidFill>
              </a:defRPr>
            </a:lvl3pPr>
            <a:lvl4pPr marL="7938" indent="0" algn="l" defTabSz="1838325" rtl="0" eaLnBrk="1" fontAlgn="base" latinLnBrk="0" hangingPunct="1">
              <a:lnSpc>
                <a:spcPct val="100000"/>
              </a:lnSpc>
              <a:spcBef>
                <a:spcPct val="25000"/>
              </a:spcBef>
              <a:spcAft>
                <a:spcPts val="540"/>
              </a:spcAft>
              <a:buClr>
                <a:schemeClr val="bg2"/>
              </a:buClr>
              <a:buSzPct val="70000"/>
              <a:buFontTx/>
              <a:buNone/>
              <a:tabLst/>
              <a:defRPr sz="1400" b="0" baseline="0"/>
            </a:lvl4pPr>
            <a:lvl5pPr marL="630238" indent="-168275" algn="l" defTabSz="914400" rtl="0" eaLnBrk="1" fontAlgn="base" latinLnBrk="0" hangingPunct="1">
              <a:lnSpc>
                <a:spcPts val="1500"/>
              </a:lnSpc>
              <a:spcBef>
                <a:spcPct val="25000"/>
              </a:spcBef>
              <a:spcAft>
                <a:spcPts val="600"/>
              </a:spcAft>
              <a:buClr>
                <a:schemeClr val="bg2"/>
              </a:buClr>
              <a:buSzPct val="80000"/>
              <a:buFont typeface="LucidaGrande" charset="0"/>
              <a:buChar char="►"/>
              <a:defRPr sz="1500"/>
            </a:lvl5pPr>
            <a:lvl6pPr>
              <a:defRPr sz="1500"/>
            </a:lvl6pPr>
          </a:lstStyle>
          <a:p>
            <a:pPr lvl="0"/>
            <a:r>
              <a:rPr lang="en-US" dirty="0"/>
              <a:t>First Level</a:t>
            </a:r>
          </a:p>
          <a:p>
            <a:pPr lvl="1"/>
            <a:r>
              <a:rPr lang="en-US" dirty="0"/>
              <a:t>Second level</a:t>
            </a:r>
          </a:p>
          <a:p>
            <a:pPr lvl="2"/>
            <a:r>
              <a:rPr lang="en-US" dirty="0"/>
              <a:t>Third level</a:t>
            </a:r>
          </a:p>
        </p:txBody>
      </p:sp>
      <p:sp>
        <p:nvSpPr>
          <p:cNvPr id="6" name="Slide Number Placeholder 8">
            <a:extLst>
              <a:ext uri="{FF2B5EF4-FFF2-40B4-BE49-F238E27FC236}">
                <a16:creationId xmlns:a16="http://schemas.microsoft.com/office/drawing/2014/main" id="{6CE4877F-F42E-EA77-8388-B75BA7E47700}"/>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8" name="Text Placeholder 6">
            <a:extLst>
              <a:ext uri="{FF2B5EF4-FFF2-40B4-BE49-F238E27FC236}">
                <a16:creationId xmlns:a16="http://schemas.microsoft.com/office/drawing/2014/main" id="{E5C88456-6135-1783-FA11-95F3253E3005}"/>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3" name="Text Placeholder 5">
            <a:extLst>
              <a:ext uri="{FF2B5EF4-FFF2-40B4-BE49-F238E27FC236}">
                <a16:creationId xmlns:a16="http://schemas.microsoft.com/office/drawing/2014/main" id="{A0DC134D-38FC-904C-8EC4-095079D61EC2}"/>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88192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10" pos="3712">
          <p15:clr>
            <a:srgbClr val="FBAE40"/>
          </p15:clr>
        </p15:guide>
        <p15:guide id="11" pos="396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F&amp;G_2-Column Chart and Text">
    <p:spTree>
      <p:nvGrpSpPr>
        <p:cNvPr id="1" name=""/>
        <p:cNvGrpSpPr/>
        <p:nvPr/>
      </p:nvGrpSpPr>
      <p:grpSpPr>
        <a:xfrm>
          <a:off x="0" y="0"/>
          <a:ext cx="0" cy="0"/>
          <a:chOff x="0" y="0"/>
          <a:chExt cx="0" cy="0"/>
        </a:xfrm>
      </p:grpSpPr>
      <p:sp>
        <p:nvSpPr>
          <p:cNvPr id="8"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9" name="Chart Placeholder 8"/>
          <p:cNvSpPr>
            <a:spLocks noGrp="1"/>
          </p:cNvSpPr>
          <p:nvPr>
            <p:ph type="chart" sz="quarter" idx="13"/>
          </p:nvPr>
        </p:nvSpPr>
        <p:spPr>
          <a:xfrm>
            <a:off x="1052161" y="2374528"/>
            <a:ext cx="4916424" cy="3732666"/>
          </a:xfrm>
          <a:prstGeom prst="rect">
            <a:avLst/>
          </a:prstGeom>
          <a:noFill/>
        </p:spPr>
        <p:txBody>
          <a:bodyPr/>
          <a:lstStyle>
            <a:lvl1pPr>
              <a:defRPr>
                <a:solidFill>
                  <a:srgbClr val="57585A"/>
                </a:solidFill>
              </a:defRPr>
            </a:lvl1pPr>
          </a:lstStyle>
          <a:p>
            <a:r>
              <a:rPr lang="en-US" dirty="0"/>
              <a:t>Click icon to add chart</a:t>
            </a:r>
          </a:p>
        </p:txBody>
      </p:sp>
      <p:sp>
        <p:nvSpPr>
          <p:cNvPr id="4" name="Text Placeholder 3"/>
          <p:cNvSpPr>
            <a:spLocks noGrp="1"/>
          </p:cNvSpPr>
          <p:nvPr>
            <p:ph type="body" sz="quarter" idx="18" hasCustomPrompt="1"/>
          </p:nvPr>
        </p:nvSpPr>
        <p:spPr>
          <a:xfrm>
            <a:off x="1031680" y="2025336"/>
            <a:ext cx="5334000" cy="274320"/>
          </a:xfrm>
          <a:prstGeom prst="rect">
            <a:avLst/>
          </a:prstGeom>
        </p:spPr>
        <p:txBody>
          <a:bodyPr lIns="0" rIns="0"/>
          <a:lstStyle>
            <a:lvl1pPr marL="3572" indent="0">
              <a:spcBef>
                <a:spcPts val="0"/>
              </a:spcBef>
              <a:buNone/>
              <a:defRPr sz="1200" b="1" baseline="0">
                <a:solidFill>
                  <a:srgbClr val="57585A"/>
                </a:solidFill>
              </a:defRPr>
            </a:lvl1pPr>
          </a:lstStyle>
          <a:p>
            <a:pPr lvl="0"/>
            <a:r>
              <a:rPr lang="en-US" dirty="0"/>
              <a:t>(Units)</a:t>
            </a:r>
          </a:p>
        </p:txBody>
      </p:sp>
      <p:sp>
        <p:nvSpPr>
          <p:cNvPr id="11" name="Title 1">
            <a:extLst>
              <a:ext uri="{FF2B5EF4-FFF2-40B4-BE49-F238E27FC236}">
                <a16:creationId xmlns:a16="http://schemas.microsoft.com/office/drawing/2014/main" id="{1E2E661B-E4EE-E06E-AAA0-80EBE8888AE8}"/>
              </a:ext>
            </a:extLst>
          </p:cNvPr>
          <p:cNvSpPr>
            <a:spLocks noGrp="1"/>
          </p:cNvSpPr>
          <p:nvPr>
            <p:ph type="title"/>
          </p:nvPr>
        </p:nvSpPr>
        <p:spPr>
          <a:xfrm>
            <a:off x="1033873" y="931337"/>
            <a:ext cx="10427738" cy="457200"/>
          </a:xfrm>
        </p:spPr>
        <p:txBody>
          <a:bodyPr/>
          <a:lstStyle/>
          <a:p>
            <a:r>
              <a:rPr lang="en-US" dirty="0"/>
              <a:t>Click to edit Master title style</a:t>
            </a:r>
          </a:p>
        </p:txBody>
      </p:sp>
      <p:cxnSp>
        <p:nvCxnSpPr>
          <p:cNvPr id="14" name="Straight Connector 13">
            <a:extLst>
              <a:ext uri="{FF2B5EF4-FFF2-40B4-BE49-F238E27FC236}">
                <a16:creationId xmlns:a16="http://schemas.microsoft.com/office/drawing/2014/main" id="{9515A8A1-E67E-377C-8252-2E8D13BC13D6}"/>
              </a:ext>
            </a:extLst>
          </p:cNvPr>
          <p:cNvCxnSpPr>
            <a:cxnSpLocks/>
          </p:cNvCxnSpPr>
          <p:nvPr userDrawn="1"/>
        </p:nvCxnSpPr>
        <p:spPr>
          <a:xfrm flipH="1">
            <a:off x="1031680" y="1881532"/>
            <a:ext cx="11032905" cy="0"/>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7FDE0031-437E-7044-6C22-43D0E327FD2B}"/>
              </a:ext>
            </a:extLst>
          </p:cNvPr>
          <p:cNvSpPr>
            <a:spLocks noGrp="1"/>
          </p:cNvSpPr>
          <p:nvPr>
            <p:ph type="body" sz="quarter" idx="25" hasCustomPrompt="1"/>
          </p:nvPr>
        </p:nvSpPr>
        <p:spPr>
          <a:xfrm>
            <a:off x="1033873" y="1438280"/>
            <a:ext cx="10198374" cy="399292"/>
          </a:xfrm>
        </p:spPr>
        <p:txBody>
          <a:bodyPr>
            <a:normAutofit/>
          </a:bodyPr>
          <a:lstStyle>
            <a:lvl1pPr>
              <a:defRPr sz="2000">
                <a:solidFill>
                  <a:srgbClr val="57585A"/>
                </a:solidFill>
              </a:defRPr>
            </a:lvl1pPr>
          </a:lstStyle>
          <a:p>
            <a:pPr lvl="0"/>
            <a:r>
              <a:rPr lang="en-US" dirty="0"/>
              <a:t>Click to edit chart heading</a:t>
            </a:r>
          </a:p>
        </p:txBody>
      </p:sp>
      <p:sp>
        <p:nvSpPr>
          <p:cNvPr id="16" name="Text Placeholder 22">
            <a:extLst>
              <a:ext uri="{FF2B5EF4-FFF2-40B4-BE49-F238E27FC236}">
                <a16:creationId xmlns:a16="http://schemas.microsoft.com/office/drawing/2014/main" id="{FD0770A6-34A5-48A3-EC06-2DC79EE7B334}"/>
              </a:ext>
            </a:extLst>
          </p:cNvPr>
          <p:cNvSpPr>
            <a:spLocks noGrp="1"/>
          </p:cNvSpPr>
          <p:nvPr>
            <p:ph type="body" sz="quarter" idx="14" hasCustomPrompt="1"/>
          </p:nvPr>
        </p:nvSpPr>
        <p:spPr>
          <a:xfrm>
            <a:off x="6201679" y="2366246"/>
            <a:ext cx="5153660" cy="3740947"/>
          </a:xfrm>
        </p:spPr>
        <p:txBody>
          <a:bodyPr>
            <a:normAutofit/>
          </a:bodyPr>
          <a:lstStyle>
            <a:lvl1pPr>
              <a:defRPr sz="1400">
                <a:solidFill>
                  <a:srgbClr val="57585A"/>
                </a:solidFill>
              </a:defRPr>
            </a:lvl1pPr>
            <a:lvl2pPr marL="122238" indent="-115888">
              <a:buClr>
                <a:srgbClr val="582C83"/>
              </a:buClr>
              <a:buSzPct val="100000"/>
              <a:buFont typeface="Arial" panose="020B0604020202020204" pitchFamily="34" charset="0"/>
              <a:buChar char="•"/>
              <a:tabLst/>
              <a:defRPr sz="1400">
                <a:solidFill>
                  <a:srgbClr val="57585A"/>
                </a:solidFill>
              </a:defRPr>
            </a:lvl2pPr>
            <a:lvl3pPr marL="234950" indent="-112713">
              <a:buClr>
                <a:srgbClr val="FFC20E"/>
              </a:buClr>
              <a:buSzPct val="100000"/>
              <a:buFont typeface="Arial" panose="020B0604020202020204" pitchFamily="34" charset="0"/>
              <a:buChar char="•"/>
              <a:tabLst/>
              <a:defRPr sz="1400">
                <a:solidFill>
                  <a:srgbClr val="57585A"/>
                </a:solidFill>
              </a:defRPr>
            </a:lvl3pPr>
            <a:lvl4pPr>
              <a:defRPr sz="1400">
                <a:solidFill>
                  <a:srgbClr val="4D4D4F"/>
                </a:solidFill>
              </a:defRPr>
            </a:lvl4pPr>
            <a:lvl5pPr>
              <a:defRPr sz="1400">
                <a:solidFill>
                  <a:srgbClr val="4D4D4F"/>
                </a:solidFill>
              </a:defRPr>
            </a:lvl5pPr>
          </a:lstStyle>
          <a:p>
            <a:pPr lvl="0"/>
            <a:r>
              <a:rPr lang="en-US" dirty="0"/>
              <a:t>First Level</a:t>
            </a:r>
          </a:p>
          <a:p>
            <a:pPr lvl="1"/>
            <a:r>
              <a:rPr lang="en-US" dirty="0"/>
              <a:t>Second level</a:t>
            </a:r>
          </a:p>
          <a:p>
            <a:pPr lvl="2"/>
            <a:r>
              <a:rPr lang="en-US" dirty="0"/>
              <a:t>Third level</a:t>
            </a:r>
          </a:p>
        </p:txBody>
      </p:sp>
      <p:sp>
        <p:nvSpPr>
          <p:cNvPr id="6" name="Slide Number Placeholder 8">
            <a:extLst>
              <a:ext uri="{FF2B5EF4-FFF2-40B4-BE49-F238E27FC236}">
                <a16:creationId xmlns:a16="http://schemas.microsoft.com/office/drawing/2014/main" id="{32AB0662-7605-D727-B0E1-FADDADA5335F}"/>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2" name="Text Placeholder 6">
            <a:extLst>
              <a:ext uri="{FF2B5EF4-FFF2-40B4-BE49-F238E27FC236}">
                <a16:creationId xmlns:a16="http://schemas.microsoft.com/office/drawing/2014/main" id="{F006ACFA-91C1-0E2C-F7AE-949C0AF4852B}"/>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DFCB026A-654D-B72E-17D5-74CE95382AB1}"/>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98421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10" pos="3712">
          <p15:clr>
            <a:srgbClr val="FBAE40"/>
          </p15:clr>
        </p15:guide>
        <p15:guide id="11" pos="396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amp;G_Content Title &amp; Heading only">
    <p:spTree>
      <p:nvGrpSpPr>
        <p:cNvPr id="1" name=""/>
        <p:cNvGrpSpPr/>
        <p:nvPr/>
      </p:nvGrpSpPr>
      <p:grpSpPr>
        <a:xfrm>
          <a:off x="0" y="0"/>
          <a:ext cx="0" cy="0"/>
          <a:chOff x="0" y="0"/>
          <a:chExt cx="0" cy="0"/>
        </a:xfrm>
      </p:grpSpPr>
      <p:sp>
        <p:nvSpPr>
          <p:cNvPr id="2"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6" name="Title 5">
            <a:extLst>
              <a:ext uri="{FF2B5EF4-FFF2-40B4-BE49-F238E27FC236}">
                <a16:creationId xmlns:a16="http://schemas.microsoft.com/office/drawing/2014/main" id="{9B95D5B9-F881-A548-8A0F-224A0F2DF70A}"/>
              </a:ext>
            </a:extLst>
          </p:cNvPr>
          <p:cNvSpPr>
            <a:spLocks noGrp="1"/>
          </p:cNvSpPr>
          <p:nvPr>
            <p:ph type="title"/>
          </p:nvPr>
        </p:nvSpPr>
        <p:spPr/>
        <p:txBody>
          <a:bodyPr/>
          <a:lstStyle/>
          <a:p>
            <a:r>
              <a:rPr lang="en-US" dirty="0"/>
              <a:t>Click to edit Master title style</a:t>
            </a:r>
          </a:p>
        </p:txBody>
      </p:sp>
      <p:sp>
        <p:nvSpPr>
          <p:cNvPr id="11" name="Text Placeholder 4">
            <a:extLst>
              <a:ext uri="{FF2B5EF4-FFF2-40B4-BE49-F238E27FC236}">
                <a16:creationId xmlns:a16="http://schemas.microsoft.com/office/drawing/2014/main" id="{08DB5B23-636E-FFDE-73B3-79AE216393ED}"/>
              </a:ext>
            </a:extLst>
          </p:cNvPr>
          <p:cNvSpPr>
            <a:spLocks noGrp="1"/>
          </p:cNvSpPr>
          <p:nvPr>
            <p:ph type="body" sz="quarter" idx="25" hasCustomPrompt="1"/>
          </p:nvPr>
        </p:nvSpPr>
        <p:spPr>
          <a:xfrm>
            <a:off x="1033873" y="1581912"/>
            <a:ext cx="10092866" cy="922337"/>
          </a:xfrm>
        </p:spPr>
        <p:txBody>
          <a:bodyPr>
            <a:normAutofit/>
          </a:bodyPr>
          <a:lstStyle>
            <a:lvl1pPr>
              <a:defRPr sz="2000">
                <a:solidFill>
                  <a:srgbClr val="57585A"/>
                </a:solidFill>
              </a:defRPr>
            </a:lvl1pPr>
          </a:lstStyle>
          <a:p>
            <a:pPr lvl="0"/>
            <a:r>
              <a:rPr lang="en-US" dirty="0"/>
              <a:t>Click to edit subheading</a:t>
            </a:r>
          </a:p>
        </p:txBody>
      </p:sp>
      <p:sp>
        <p:nvSpPr>
          <p:cNvPr id="5" name="Slide Number Placeholder 8">
            <a:extLst>
              <a:ext uri="{FF2B5EF4-FFF2-40B4-BE49-F238E27FC236}">
                <a16:creationId xmlns:a16="http://schemas.microsoft.com/office/drawing/2014/main" id="{9681E827-A5DE-03B8-D163-7F4ADBB569A7}"/>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7" name="Text Placeholder 6">
            <a:extLst>
              <a:ext uri="{FF2B5EF4-FFF2-40B4-BE49-F238E27FC236}">
                <a16:creationId xmlns:a16="http://schemas.microsoft.com/office/drawing/2014/main" id="{CFE7ABF8-A685-F7FB-7828-C58A0C35FC71}"/>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3" name="Text Placeholder 5">
            <a:extLst>
              <a:ext uri="{FF2B5EF4-FFF2-40B4-BE49-F238E27FC236}">
                <a16:creationId xmlns:a16="http://schemas.microsoft.com/office/drawing/2014/main" id="{5EED24E1-E249-57D0-8670-2DA30AB78ED7}"/>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594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211-3741-EA7F-19D6-0FACFA0586EB}"/>
              </a:ext>
            </a:extLst>
          </p:cNvPr>
          <p:cNvSpPr>
            <a:spLocks noGrp="1"/>
          </p:cNvSpPr>
          <p:nvPr>
            <p:ph type="title"/>
          </p:nvPr>
        </p:nvSpPr>
        <p:spPr>
          <a:xfrm>
            <a:off x="1509510" y="944231"/>
            <a:ext cx="10427738" cy="457200"/>
          </a:xfrm>
        </p:spPr>
        <p:txBody>
          <a:bodyPr/>
          <a:lstStyle/>
          <a:p>
            <a:r>
              <a:rPr lang="en-US" dirty="0"/>
              <a:t>Click to edit Master title style</a:t>
            </a:r>
          </a:p>
        </p:txBody>
      </p:sp>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cxnSp>
        <p:nvCxnSpPr>
          <p:cNvPr id="5" name="Straight Connector 4">
            <a:extLst>
              <a:ext uri="{FF2B5EF4-FFF2-40B4-BE49-F238E27FC236}">
                <a16:creationId xmlns:a16="http://schemas.microsoft.com/office/drawing/2014/main" id="{C9C737A7-1451-5FD7-C5E1-834CBD67F1F7}"/>
              </a:ext>
            </a:extLst>
          </p:cNvPr>
          <p:cNvCxnSpPr>
            <a:cxnSpLocks/>
          </p:cNvCxnSpPr>
          <p:nvPr userDrawn="1"/>
        </p:nvCxnSpPr>
        <p:spPr>
          <a:xfrm>
            <a:off x="6352736" y="1946617"/>
            <a:ext cx="0" cy="3964524"/>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6" name="Text Placeholder 7">
            <a:extLst>
              <a:ext uri="{FF2B5EF4-FFF2-40B4-BE49-F238E27FC236}">
                <a16:creationId xmlns:a16="http://schemas.microsoft.com/office/drawing/2014/main" id="{068F352E-39A7-58AE-BD22-DE3963B1EB27}"/>
              </a:ext>
            </a:extLst>
          </p:cNvPr>
          <p:cNvSpPr>
            <a:spLocks noGrp="1"/>
          </p:cNvSpPr>
          <p:nvPr>
            <p:ph type="body" sz="quarter" idx="16"/>
          </p:nvPr>
        </p:nvSpPr>
        <p:spPr>
          <a:xfrm>
            <a:off x="1523407" y="1946617"/>
            <a:ext cx="4580088"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60F10B1F-9357-3F03-580D-B791201866BE}"/>
              </a:ext>
            </a:extLst>
          </p:cNvPr>
          <p:cNvSpPr>
            <a:spLocks noGrp="1"/>
          </p:cNvSpPr>
          <p:nvPr>
            <p:ph type="body" sz="quarter" idx="30"/>
          </p:nvPr>
        </p:nvSpPr>
        <p:spPr>
          <a:xfrm>
            <a:off x="6637301" y="1946617"/>
            <a:ext cx="4580088"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1591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8" name="Text Placeholder 5">
            <a:extLst>
              <a:ext uri="{FF2B5EF4-FFF2-40B4-BE49-F238E27FC236}">
                <a16:creationId xmlns:a16="http://schemas.microsoft.com/office/drawing/2014/main" id="{FB86220E-0B47-3131-E51E-98B68473A80E}"/>
              </a:ext>
            </a:extLst>
          </p:cNvPr>
          <p:cNvSpPr txBox="1">
            <a:spLocks/>
          </p:cNvSpPr>
          <p:nvPr userDrawn="1"/>
        </p:nvSpPr>
        <p:spPr>
          <a:xfrm>
            <a:off x="1500806"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214721"/>
      </p:ext>
    </p:extLst>
  </p:cSld>
  <p:clrMapOvr>
    <a:masterClrMapping/>
  </p:clrMapOvr>
  <p:extLst>
    <p:ext uri="{DCECCB84-F9BA-43D5-87BE-67443E8EF086}">
      <p15:sldGuideLst xmlns:p15="http://schemas.microsoft.com/office/powerpoint/2012/main">
        <p15:guide id="1" pos="96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211-3741-EA7F-19D6-0FACFA0586EB}"/>
              </a:ext>
            </a:extLst>
          </p:cNvPr>
          <p:cNvSpPr>
            <a:spLocks noGrp="1"/>
          </p:cNvSpPr>
          <p:nvPr>
            <p:ph type="title"/>
          </p:nvPr>
        </p:nvSpPr>
        <p:spPr>
          <a:xfrm>
            <a:off x="1502015" y="944231"/>
            <a:ext cx="10427738" cy="457200"/>
          </a:xfrm>
        </p:spPr>
        <p:txBody>
          <a:bodyPr/>
          <a:lstStyle>
            <a:lvl1pPr>
              <a:defRPr>
                <a:solidFill>
                  <a:srgbClr val="582C83"/>
                </a:solidFill>
              </a:defRPr>
            </a:lvl1pPr>
          </a:lstStyle>
          <a:p>
            <a:r>
              <a:rPr lang="en-US" dirty="0"/>
              <a:t>Click to edit Master title style</a:t>
            </a:r>
          </a:p>
        </p:txBody>
      </p:sp>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0092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2" name="Text Placeholder 7">
            <a:extLst>
              <a:ext uri="{FF2B5EF4-FFF2-40B4-BE49-F238E27FC236}">
                <a16:creationId xmlns:a16="http://schemas.microsoft.com/office/drawing/2014/main" id="{12CA1B72-8885-DFB7-2B32-185708C29367}"/>
              </a:ext>
            </a:extLst>
          </p:cNvPr>
          <p:cNvSpPr>
            <a:spLocks noGrp="1"/>
          </p:cNvSpPr>
          <p:nvPr>
            <p:ph type="body" sz="quarter" idx="16"/>
          </p:nvPr>
        </p:nvSpPr>
        <p:spPr>
          <a:xfrm>
            <a:off x="1492120"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7">
            <a:extLst>
              <a:ext uri="{FF2B5EF4-FFF2-40B4-BE49-F238E27FC236}">
                <a16:creationId xmlns:a16="http://schemas.microsoft.com/office/drawing/2014/main" id="{4A4B58C8-243F-042C-9526-ED38E6F8FE71}"/>
              </a:ext>
            </a:extLst>
          </p:cNvPr>
          <p:cNvSpPr>
            <a:spLocks noGrp="1"/>
          </p:cNvSpPr>
          <p:nvPr>
            <p:ph type="body" sz="quarter" idx="25"/>
          </p:nvPr>
        </p:nvSpPr>
        <p:spPr>
          <a:xfrm>
            <a:off x="5054651"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7">
            <a:extLst>
              <a:ext uri="{FF2B5EF4-FFF2-40B4-BE49-F238E27FC236}">
                <a16:creationId xmlns:a16="http://schemas.microsoft.com/office/drawing/2014/main" id="{F7D6A9B3-50F9-EA44-B696-E6A20B9B056D}"/>
              </a:ext>
            </a:extLst>
          </p:cNvPr>
          <p:cNvSpPr>
            <a:spLocks noGrp="1"/>
          </p:cNvSpPr>
          <p:nvPr>
            <p:ph type="body" sz="quarter" idx="26"/>
          </p:nvPr>
        </p:nvSpPr>
        <p:spPr>
          <a:xfrm>
            <a:off x="8617182"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5" name="Straight Connector 14">
            <a:extLst>
              <a:ext uri="{FF2B5EF4-FFF2-40B4-BE49-F238E27FC236}">
                <a16:creationId xmlns:a16="http://schemas.microsoft.com/office/drawing/2014/main" id="{6C8031AD-4752-E4E5-9E8D-2E7DFF222A08}"/>
              </a:ext>
            </a:extLst>
          </p:cNvPr>
          <p:cNvCxnSpPr>
            <a:cxnSpLocks/>
          </p:cNvCxnSpPr>
          <p:nvPr userDrawn="1"/>
        </p:nvCxnSpPr>
        <p:spPr>
          <a:xfrm>
            <a:off x="4924769" y="188665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E79CBE-BBB7-BB2A-B57E-A983EFE74796}"/>
              </a:ext>
            </a:extLst>
          </p:cNvPr>
          <p:cNvCxnSpPr>
            <a:cxnSpLocks/>
          </p:cNvCxnSpPr>
          <p:nvPr userDrawn="1"/>
        </p:nvCxnSpPr>
        <p:spPr>
          <a:xfrm>
            <a:off x="8476861" y="188665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5" name="Text Placeholder 5">
            <a:extLst>
              <a:ext uri="{FF2B5EF4-FFF2-40B4-BE49-F238E27FC236}">
                <a16:creationId xmlns:a16="http://schemas.microsoft.com/office/drawing/2014/main" id="{564881D5-107D-50F2-8B1A-53854030C62B}"/>
              </a:ext>
            </a:extLst>
          </p:cNvPr>
          <p:cNvSpPr txBox="1">
            <a:spLocks/>
          </p:cNvSpPr>
          <p:nvPr userDrawn="1"/>
        </p:nvSpPr>
        <p:spPr>
          <a:xfrm>
            <a:off x="1500806"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324070"/>
      </p:ext>
    </p:extLst>
  </p:cSld>
  <p:clrMapOvr>
    <a:masterClrMapping/>
  </p:clrMapOvr>
  <p:extLst>
    <p:ext uri="{DCECCB84-F9BA-43D5-87BE-67443E8EF086}">
      <p15:sldGuideLst xmlns:p15="http://schemas.microsoft.com/office/powerpoint/2012/main">
        <p15:guide id="1" pos="93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211-3741-EA7F-19D6-0FACFA0586EB}"/>
              </a:ext>
            </a:extLst>
          </p:cNvPr>
          <p:cNvSpPr>
            <a:spLocks noGrp="1"/>
          </p:cNvSpPr>
          <p:nvPr>
            <p:ph type="title"/>
          </p:nvPr>
        </p:nvSpPr>
        <p:spPr>
          <a:xfrm>
            <a:off x="1539490" y="944231"/>
            <a:ext cx="10427738" cy="457200"/>
          </a:xfrm>
        </p:spPr>
        <p:txBody>
          <a:bodyPr/>
          <a:lstStyle/>
          <a:p>
            <a:r>
              <a:rPr lang="en-US" dirty="0"/>
              <a:t>Click to edit Master title style</a:t>
            </a:r>
          </a:p>
        </p:txBody>
      </p:sp>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4D4D4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1591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5" name="Text Placeholder 4">
            <a:extLst>
              <a:ext uri="{FF2B5EF4-FFF2-40B4-BE49-F238E27FC236}">
                <a16:creationId xmlns:a16="http://schemas.microsoft.com/office/drawing/2014/main" id="{E9A97D8F-0311-3B5E-0EDB-2C7CC2610DA0}"/>
              </a:ext>
            </a:extLst>
          </p:cNvPr>
          <p:cNvSpPr>
            <a:spLocks noGrp="1"/>
          </p:cNvSpPr>
          <p:nvPr>
            <p:ph type="body" sz="quarter" idx="37" hasCustomPrompt="1"/>
          </p:nvPr>
        </p:nvSpPr>
        <p:spPr>
          <a:xfrm>
            <a:off x="1529595" y="1529447"/>
            <a:ext cx="10092866" cy="539119"/>
          </a:xfrm>
        </p:spPr>
        <p:txBody>
          <a:bodyPr>
            <a:normAutofit/>
          </a:bodyPr>
          <a:lstStyle>
            <a:lvl1pPr>
              <a:defRPr sz="2000">
                <a:solidFill>
                  <a:srgbClr val="57585A"/>
                </a:solidFill>
              </a:defRPr>
            </a:lvl1pPr>
          </a:lstStyle>
          <a:p>
            <a:pPr lvl="0"/>
            <a:r>
              <a:rPr lang="en-US" dirty="0"/>
              <a:t>Click to edit subheading</a:t>
            </a:r>
          </a:p>
        </p:txBody>
      </p:sp>
      <p:cxnSp>
        <p:nvCxnSpPr>
          <p:cNvPr id="6" name="Straight Connector 5">
            <a:extLst>
              <a:ext uri="{FF2B5EF4-FFF2-40B4-BE49-F238E27FC236}">
                <a16:creationId xmlns:a16="http://schemas.microsoft.com/office/drawing/2014/main" id="{C3835871-0837-3878-20E6-7AF2F88510CF}"/>
              </a:ext>
            </a:extLst>
          </p:cNvPr>
          <p:cNvCxnSpPr>
            <a:cxnSpLocks/>
          </p:cNvCxnSpPr>
          <p:nvPr userDrawn="1"/>
        </p:nvCxnSpPr>
        <p:spPr>
          <a:xfrm>
            <a:off x="6351429" y="2415572"/>
            <a:ext cx="0" cy="353683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9FBC68D7-B058-10AE-398A-6041633F312C}"/>
              </a:ext>
            </a:extLst>
          </p:cNvPr>
          <p:cNvSpPr>
            <a:spLocks noGrp="1"/>
          </p:cNvSpPr>
          <p:nvPr>
            <p:ph type="body" sz="quarter" idx="16"/>
          </p:nvPr>
        </p:nvSpPr>
        <p:spPr>
          <a:xfrm>
            <a:off x="1529595" y="2808414"/>
            <a:ext cx="4580088" cy="3143995"/>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7">
            <a:extLst>
              <a:ext uri="{FF2B5EF4-FFF2-40B4-BE49-F238E27FC236}">
                <a16:creationId xmlns:a16="http://schemas.microsoft.com/office/drawing/2014/main" id="{AAD3129F-8196-6A16-066D-AACC5E29094D}"/>
              </a:ext>
            </a:extLst>
          </p:cNvPr>
          <p:cNvSpPr>
            <a:spLocks noGrp="1"/>
          </p:cNvSpPr>
          <p:nvPr>
            <p:ph type="body" sz="quarter" idx="30"/>
          </p:nvPr>
        </p:nvSpPr>
        <p:spPr>
          <a:xfrm>
            <a:off x="6695954" y="2808414"/>
            <a:ext cx="4821819" cy="3143995"/>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23D18350-F825-10C2-D874-F1C997FB76C9}"/>
              </a:ext>
            </a:extLst>
          </p:cNvPr>
          <p:cNvSpPr>
            <a:spLocks noGrp="1"/>
          </p:cNvSpPr>
          <p:nvPr>
            <p:ph type="body" sz="quarter" idx="32" hasCustomPrompt="1"/>
          </p:nvPr>
        </p:nvSpPr>
        <p:spPr>
          <a:xfrm>
            <a:off x="1529594" y="2415572"/>
            <a:ext cx="464162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9" name="Text Placeholder 4">
            <a:extLst>
              <a:ext uri="{FF2B5EF4-FFF2-40B4-BE49-F238E27FC236}">
                <a16:creationId xmlns:a16="http://schemas.microsoft.com/office/drawing/2014/main" id="{D1D1B070-E324-5DEC-B662-709B6529A031}"/>
              </a:ext>
            </a:extLst>
          </p:cNvPr>
          <p:cNvSpPr>
            <a:spLocks noGrp="1"/>
          </p:cNvSpPr>
          <p:nvPr>
            <p:ph type="body" sz="quarter" idx="33" hasCustomPrompt="1"/>
          </p:nvPr>
        </p:nvSpPr>
        <p:spPr>
          <a:xfrm>
            <a:off x="6695954" y="2415572"/>
            <a:ext cx="4957353"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8" name="Text Placeholder 5">
            <a:extLst>
              <a:ext uri="{FF2B5EF4-FFF2-40B4-BE49-F238E27FC236}">
                <a16:creationId xmlns:a16="http://schemas.microsoft.com/office/drawing/2014/main" id="{13EB16E8-4440-77EA-B51D-99194C6C0427}"/>
              </a:ext>
            </a:extLst>
          </p:cNvPr>
          <p:cNvSpPr txBox="1">
            <a:spLocks/>
          </p:cNvSpPr>
          <p:nvPr userDrawn="1"/>
        </p:nvSpPr>
        <p:spPr>
          <a:xfrm>
            <a:off x="1500806"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968831"/>
      </p:ext>
    </p:extLst>
  </p:cSld>
  <p:clrMapOvr>
    <a:masterClrMapping/>
  </p:clrMapOvr>
  <p:extLst>
    <p:ext uri="{DCECCB84-F9BA-43D5-87BE-67443E8EF086}">
      <p15:sldGuideLst xmlns:p15="http://schemas.microsoft.com/office/powerpoint/2012/main">
        <p15:guide id="1" pos="96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1591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EF578198-14BA-FFEB-4F27-C1C1E1082C9C}"/>
              </a:ext>
            </a:extLst>
          </p:cNvPr>
          <p:cNvSpPr txBox="1">
            <a:spLocks/>
          </p:cNvSpPr>
          <p:nvPr userDrawn="1"/>
        </p:nvSpPr>
        <p:spPr>
          <a:xfrm>
            <a:off x="1500806"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086069"/>
      </p:ext>
    </p:extLst>
  </p:cSld>
  <p:clrMapOvr>
    <a:masterClrMapping/>
  </p:clrMapOvr>
  <p:extLst>
    <p:ext uri="{DCECCB84-F9BA-43D5-87BE-67443E8EF086}">
      <p15:sldGuideLst xmlns:p15="http://schemas.microsoft.com/office/powerpoint/2012/main">
        <p15:guide id="1" pos="96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F&amp;G_Content Title &amp; Heading Two Column Header">
    <p:spTree>
      <p:nvGrpSpPr>
        <p:cNvPr id="1" name=""/>
        <p:cNvGrpSpPr/>
        <p:nvPr/>
      </p:nvGrpSpPr>
      <p:grpSpPr>
        <a:xfrm>
          <a:off x="0" y="0"/>
          <a:ext cx="0" cy="0"/>
          <a:chOff x="0" y="0"/>
          <a:chExt cx="0" cy="0"/>
        </a:xfrm>
      </p:grpSpPr>
      <p:sp>
        <p:nvSpPr>
          <p:cNvPr id="2"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6" name="Title 5">
            <a:extLst>
              <a:ext uri="{FF2B5EF4-FFF2-40B4-BE49-F238E27FC236}">
                <a16:creationId xmlns:a16="http://schemas.microsoft.com/office/drawing/2014/main" id="{9B95D5B9-F881-A548-8A0F-224A0F2DF70A}"/>
              </a:ext>
            </a:extLst>
          </p:cNvPr>
          <p:cNvSpPr>
            <a:spLocks noGrp="1"/>
          </p:cNvSpPr>
          <p:nvPr>
            <p:ph type="title"/>
          </p:nvPr>
        </p:nvSpPr>
        <p:spPr/>
        <p:txBody>
          <a:bodyPr/>
          <a:lstStyle/>
          <a:p>
            <a:r>
              <a:rPr lang="en-US" dirty="0"/>
              <a:t>Click to edit Master title style</a:t>
            </a:r>
          </a:p>
        </p:txBody>
      </p:sp>
      <p:sp>
        <p:nvSpPr>
          <p:cNvPr id="11" name="Text Placeholder 4">
            <a:extLst>
              <a:ext uri="{FF2B5EF4-FFF2-40B4-BE49-F238E27FC236}">
                <a16:creationId xmlns:a16="http://schemas.microsoft.com/office/drawing/2014/main" id="{08DB5B23-636E-FFDE-73B3-79AE216393ED}"/>
              </a:ext>
            </a:extLst>
          </p:cNvPr>
          <p:cNvSpPr>
            <a:spLocks noGrp="1"/>
          </p:cNvSpPr>
          <p:nvPr>
            <p:ph type="body" sz="quarter" idx="25" hasCustomPrompt="1"/>
          </p:nvPr>
        </p:nvSpPr>
        <p:spPr>
          <a:xfrm>
            <a:off x="1047113" y="1581913"/>
            <a:ext cx="10092866" cy="728002"/>
          </a:xfrm>
        </p:spPr>
        <p:txBody>
          <a:bodyPr>
            <a:normAutofit/>
          </a:bodyPr>
          <a:lstStyle>
            <a:lvl1pPr>
              <a:defRPr sz="2000">
                <a:solidFill>
                  <a:srgbClr val="57585A"/>
                </a:solidFill>
              </a:defRPr>
            </a:lvl1pPr>
          </a:lstStyle>
          <a:p>
            <a:pPr lvl="0"/>
            <a:r>
              <a:rPr lang="en-US" dirty="0"/>
              <a:t>Click to edit subheading</a:t>
            </a:r>
          </a:p>
        </p:txBody>
      </p:sp>
      <p:sp>
        <p:nvSpPr>
          <p:cNvPr id="5" name="Slide Number Placeholder 8">
            <a:extLst>
              <a:ext uri="{FF2B5EF4-FFF2-40B4-BE49-F238E27FC236}">
                <a16:creationId xmlns:a16="http://schemas.microsoft.com/office/drawing/2014/main" id="{9681E827-A5DE-03B8-D163-7F4ADBB569A7}"/>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7" name="Text Placeholder 6">
            <a:extLst>
              <a:ext uri="{FF2B5EF4-FFF2-40B4-BE49-F238E27FC236}">
                <a16:creationId xmlns:a16="http://schemas.microsoft.com/office/drawing/2014/main" id="{CFE7ABF8-A685-F7FB-7828-C58A0C35FC71}"/>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cxnSp>
        <p:nvCxnSpPr>
          <p:cNvPr id="4" name="Straight Connector 3">
            <a:extLst>
              <a:ext uri="{FF2B5EF4-FFF2-40B4-BE49-F238E27FC236}">
                <a16:creationId xmlns:a16="http://schemas.microsoft.com/office/drawing/2014/main" id="{9690C40B-3372-989B-B5E1-662B01B698F3}"/>
              </a:ext>
            </a:extLst>
          </p:cNvPr>
          <p:cNvCxnSpPr>
            <a:cxnSpLocks/>
          </p:cNvCxnSpPr>
          <p:nvPr userDrawn="1"/>
        </p:nvCxnSpPr>
        <p:spPr>
          <a:xfrm>
            <a:off x="5876443" y="2474417"/>
            <a:ext cx="0" cy="347389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E38CB095-073F-823F-536E-82C972CD4236}"/>
              </a:ext>
            </a:extLst>
          </p:cNvPr>
          <p:cNvSpPr>
            <a:spLocks noGrp="1"/>
          </p:cNvSpPr>
          <p:nvPr>
            <p:ph type="body" sz="quarter" idx="16"/>
          </p:nvPr>
        </p:nvSpPr>
        <p:spPr>
          <a:xfrm>
            <a:off x="1047114" y="2867260"/>
            <a:ext cx="4580088" cy="308105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F4E62258-CE41-A341-D20B-33E4AA0DD617}"/>
              </a:ext>
            </a:extLst>
          </p:cNvPr>
          <p:cNvSpPr>
            <a:spLocks noGrp="1"/>
          </p:cNvSpPr>
          <p:nvPr>
            <p:ph type="body" sz="quarter" idx="30"/>
          </p:nvPr>
        </p:nvSpPr>
        <p:spPr>
          <a:xfrm>
            <a:off x="6220968" y="2867259"/>
            <a:ext cx="4821819" cy="3081055"/>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98474D98-CCA3-8660-0B68-0780FED7309C}"/>
              </a:ext>
            </a:extLst>
          </p:cNvPr>
          <p:cNvSpPr>
            <a:spLocks noGrp="1"/>
          </p:cNvSpPr>
          <p:nvPr>
            <p:ph type="body" sz="quarter" idx="32" hasCustomPrompt="1"/>
          </p:nvPr>
        </p:nvSpPr>
        <p:spPr>
          <a:xfrm>
            <a:off x="1047113" y="2474417"/>
            <a:ext cx="464162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3" name="Text Placeholder 4">
            <a:extLst>
              <a:ext uri="{FF2B5EF4-FFF2-40B4-BE49-F238E27FC236}">
                <a16:creationId xmlns:a16="http://schemas.microsoft.com/office/drawing/2014/main" id="{5AC836C1-9D61-7BEA-8B36-18D70B26AFB5}"/>
              </a:ext>
            </a:extLst>
          </p:cNvPr>
          <p:cNvSpPr>
            <a:spLocks noGrp="1"/>
          </p:cNvSpPr>
          <p:nvPr>
            <p:ph type="body" sz="quarter" idx="33" hasCustomPrompt="1"/>
          </p:nvPr>
        </p:nvSpPr>
        <p:spPr>
          <a:xfrm>
            <a:off x="6220968" y="2474417"/>
            <a:ext cx="4957353"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4" name="Text Placeholder 5">
            <a:extLst>
              <a:ext uri="{FF2B5EF4-FFF2-40B4-BE49-F238E27FC236}">
                <a16:creationId xmlns:a16="http://schemas.microsoft.com/office/drawing/2014/main" id="{C97FD7C6-FE79-E8F8-0D11-7414DFD7832F}"/>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37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4">
            <a:extLst>
              <a:ext uri="{FF2B5EF4-FFF2-40B4-BE49-F238E27FC236}">
                <a16:creationId xmlns:a16="http://schemas.microsoft.com/office/drawing/2014/main" id="{DE498B90-125C-EC78-7147-D73D0204F7CD}"/>
              </a:ext>
            </a:extLst>
          </p:cNvPr>
          <p:cNvSpPr>
            <a:spLocks noGrp="1"/>
          </p:cNvSpPr>
          <p:nvPr>
            <p:ph type="body" sz="quarter" idx="12" hasCustomPrompt="1"/>
          </p:nvPr>
        </p:nvSpPr>
        <p:spPr>
          <a:xfrm>
            <a:off x="8753985" y="419354"/>
            <a:ext cx="2876397" cy="200317"/>
          </a:xfrm>
          <a:prstGeom prst="rect">
            <a:avLst/>
          </a:prstGeom>
        </p:spPr>
        <p:txBody>
          <a:bodyPr lIns="0" tIns="0" rIns="0" bIns="0"/>
          <a:lstStyle>
            <a:lvl1pPr marL="0" indent="0" algn="r">
              <a:buFontTx/>
              <a:buNone/>
              <a:defRPr sz="1100" b="1" i="0" cap="all" baseline="0">
                <a:solidFill>
                  <a:srgbClr val="582C83"/>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Click to edit month</a:t>
            </a:r>
          </a:p>
        </p:txBody>
      </p:sp>
      <p:sp>
        <p:nvSpPr>
          <p:cNvPr id="8" name="Text Placeholder 24">
            <a:extLst>
              <a:ext uri="{FF2B5EF4-FFF2-40B4-BE49-F238E27FC236}">
                <a16:creationId xmlns:a16="http://schemas.microsoft.com/office/drawing/2014/main" id="{F016E558-4310-9379-F62B-9B40837C6E30}"/>
              </a:ext>
            </a:extLst>
          </p:cNvPr>
          <p:cNvSpPr>
            <a:spLocks noGrp="1"/>
          </p:cNvSpPr>
          <p:nvPr>
            <p:ph type="body" sz="quarter" idx="13" hasCustomPrompt="1"/>
          </p:nvPr>
        </p:nvSpPr>
        <p:spPr>
          <a:xfrm>
            <a:off x="8753985" y="594283"/>
            <a:ext cx="2876397" cy="200317"/>
          </a:xfrm>
          <a:prstGeom prst="rect">
            <a:avLst/>
          </a:prstGeom>
        </p:spPr>
        <p:txBody>
          <a:bodyPr lIns="0" tIns="0" rIns="0" bIns="0"/>
          <a:lstStyle>
            <a:lvl1pPr marL="0" indent="0" algn="r">
              <a:buFontTx/>
              <a:buNone/>
              <a:defRPr sz="1100" b="1" i="0" cap="all" baseline="0">
                <a:solidFill>
                  <a:schemeClr val="bg1"/>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year</a:t>
            </a:r>
          </a:p>
        </p:txBody>
      </p:sp>
      <p:sp>
        <p:nvSpPr>
          <p:cNvPr id="4" name="Title 1">
            <a:extLst>
              <a:ext uri="{FF2B5EF4-FFF2-40B4-BE49-F238E27FC236}">
                <a16:creationId xmlns:a16="http://schemas.microsoft.com/office/drawing/2014/main" id="{E6BFC7A6-1AD2-5C38-DFB3-08CE82FCA633}"/>
              </a:ext>
            </a:extLst>
          </p:cNvPr>
          <p:cNvSpPr>
            <a:spLocks noGrp="1"/>
          </p:cNvSpPr>
          <p:nvPr>
            <p:ph type="ctrTitle"/>
          </p:nvPr>
        </p:nvSpPr>
        <p:spPr>
          <a:xfrm>
            <a:off x="790730" y="4765430"/>
            <a:ext cx="9076816" cy="571501"/>
          </a:xfrm>
          <a:prstGeom prst="rect">
            <a:avLst/>
          </a:prstGeom>
        </p:spPr>
        <p:txBody>
          <a:bodyPr lIns="0" tIns="0" rIns="0" bIns="0" anchor="t"/>
          <a:lstStyle>
            <a:lvl1pPr algn="l">
              <a:defRPr sz="3200"/>
            </a:lvl1pPr>
          </a:lstStyle>
          <a:p>
            <a:r>
              <a:rPr lang="en-US" dirty="0"/>
              <a:t>Click to edit Master title style</a:t>
            </a:r>
          </a:p>
        </p:txBody>
      </p:sp>
      <p:sp>
        <p:nvSpPr>
          <p:cNvPr id="9" name="Subtitle 2">
            <a:extLst>
              <a:ext uri="{FF2B5EF4-FFF2-40B4-BE49-F238E27FC236}">
                <a16:creationId xmlns:a16="http://schemas.microsoft.com/office/drawing/2014/main" id="{E2856E7B-59C8-E46A-F92D-0D2FA2619BCA}"/>
              </a:ext>
            </a:extLst>
          </p:cNvPr>
          <p:cNvSpPr>
            <a:spLocks noGrp="1"/>
          </p:cNvSpPr>
          <p:nvPr>
            <p:ph type="subTitle" idx="1"/>
          </p:nvPr>
        </p:nvSpPr>
        <p:spPr>
          <a:xfrm>
            <a:off x="790730" y="5336931"/>
            <a:ext cx="6280863" cy="888023"/>
          </a:xfrm>
          <a:prstGeom prst="rect">
            <a:avLst/>
          </a:prstGeom>
        </p:spPr>
        <p:txBody>
          <a:bodyPr lIns="0" tIns="0" rIns="0" bIns="0"/>
          <a:lstStyle>
            <a:lvl1pPr marL="0" indent="0" algn="l">
              <a:buNone/>
              <a:defRPr sz="2000">
                <a:solidFill>
                  <a:srgbClr val="FEC10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4">
            <a:extLst>
              <a:ext uri="{FF2B5EF4-FFF2-40B4-BE49-F238E27FC236}">
                <a16:creationId xmlns:a16="http://schemas.microsoft.com/office/drawing/2014/main" id="{C4598DEB-8405-5AAE-5237-1A6A8A892300}"/>
              </a:ext>
            </a:extLst>
          </p:cNvPr>
          <p:cNvSpPr>
            <a:spLocks noGrp="1"/>
          </p:cNvSpPr>
          <p:nvPr>
            <p:ph type="sldNum" sz="quarter" idx="17"/>
          </p:nvPr>
        </p:nvSpPr>
        <p:spPr/>
        <p:txBody>
          <a:bodyPr/>
          <a:lstStyle/>
          <a:p>
            <a:fld id="{8A2747B0-D15E-454F-9165-B6CAE4170D4B}" type="slidenum">
              <a:rPr lang="en-US" smtClean="0"/>
              <a:pPr/>
              <a:t>‹#›</a:t>
            </a:fld>
            <a:r>
              <a:rPr lang="en-US" dirty="0"/>
              <a:t> </a:t>
            </a:r>
          </a:p>
        </p:txBody>
      </p:sp>
      <p:sp>
        <p:nvSpPr>
          <p:cNvPr id="2" name="Text Placeholder 5">
            <a:extLst>
              <a:ext uri="{FF2B5EF4-FFF2-40B4-BE49-F238E27FC236}">
                <a16:creationId xmlns:a16="http://schemas.microsoft.com/office/drawing/2014/main" id="{A056B8F2-C1FA-2402-5B5A-ECEB629650DB}"/>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1623827"/>
      </p:ext>
    </p:extLst>
  </p:cSld>
  <p:clrMapOvr>
    <a:masterClrMapping/>
  </p:clrMapOvr>
  <p:extLst>
    <p:ext uri="{DCECCB84-F9BA-43D5-87BE-67443E8EF086}">
      <p15:sldGuideLst xmlns:p15="http://schemas.microsoft.com/office/powerpoint/2012/main">
        <p15:guide id="1" pos="50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F&amp;G_Content Title only">
    <p:spTree>
      <p:nvGrpSpPr>
        <p:cNvPr id="1" name=""/>
        <p:cNvGrpSpPr/>
        <p:nvPr/>
      </p:nvGrpSpPr>
      <p:grpSpPr>
        <a:xfrm>
          <a:off x="0" y="0"/>
          <a:ext cx="0" cy="0"/>
          <a:chOff x="0" y="0"/>
          <a:chExt cx="0" cy="0"/>
        </a:xfrm>
      </p:grpSpPr>
      <p:sp>
        <p:nvSpPr>
          <p:cNvPr id="2"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5" name="Title 4">
            <a:extLst>
              <a:ext uri="{FF2B5EF4-FFF2-40B4-BE49-F238E27FC236}">
                <a16:creationId xmlns:a16="http://schemas.microsoft.com/office/drawing/2014/main" id="{BBDF1EEE-82EB-0A4A-9F68-554E9E4A4C3C}"/>
              </a:ext>
            </a:extLst>
          </p:cNvPr>
          <p:cNvSpPr>
            <a:spLocks noGrp="1"/>
          </p:cNvSpPr>
          <p:nvPr>
            <p:ph type="title"/>
          </p:nvPr>
        </p:nvSpPr>
        <p:spPr/>
        <p:txBody>
          <a:bodyPr/>
          <a:lstStyle/>
          <a:p>
            <a:r>
              <a:rPr lang="en-US" dirty="0"/>
              <a:t>Click to edit Master title style</a:t>
            </a:r>
          </a:p>
        </p:txBody>
      </p:sp>
      <p:sp>
        <p:nvSpPr>
          <p:cNvPr id="9" name="Slide Number Placeholder 8">
            <a:extLst>
              <a:ext uri="{FF2B5EF4-FFF2-40B4-BE49-F238E27FC236}">
                <a16:creationId xmlns:a16="http://schemas.microsoft.com/office/drawing/2014/main" id="{4540B867-0D42-39DE-5394-64829601401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B293A69-BD6E-513C-EF90-E5E357DBADDF}"/>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3" name="Text Placeholder 5">
            <a:extLst>
              <a:ext uri="{FF2B5EF4-FFF2-40B4-BE49-F238E27FC236}">
                <a16:creationId xmlns:a16="http://schemas.microsoft.com/office/drawing/2014/main" id="{F65D75CC-9987-3F06-7DEA-CBE2FFD3945A}"/>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446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 Column 2 subheading">
    <p:spTree>
      <p:nvGrpSpPr>
        <p:cNvPr id="1" name=""/>
        <p:cNvGrpSpPr/>
        <p:nvPr/>
      </p:nvGrpSpPr>
      <p:grpSpPr>
        <a:xfrm>
          <a:off x="0" y="0"/>
          <a:ext cx="0" cy="0"/>
          <a:chOff x="0" y="0"/>
          <a:chExt cx="0" cy="0"/>
        </a:xfrm>
      </p:grpSpPr>
      <p:sp>
        <p:nvSpPr>
          <p:cNvPr id="2"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ea typeface="+mj-ea"/>
            </a:endParaRPr>
          </a:p>
        </p:txBody>
      </p:sp>
      <p:sp>
        <p:nvSpPr>
          <p:cNvPr id="3" name="Title 2">
            <a:extLst>
              <a:ext uri="{FF2B5EF4-FFF2-40B4-BE49-F238E27FC236}">
                <a16:creationId xmlns:a16="http://schemas.microsoft.com/office/drawing/2014/main" id="{32C65E04-9F7D-5B4B-960D-25402ACD635F}"/>
              </a:ext>
            </a:extLst>
          </p:cNvPr>
          <p:cNvSpPr>
            <a:spLocks noGrp="1"/>
          </p:cNvSpPr>
          <p:nvPr>
            <p:ph type="title"/>
          </p:nvPr>
        </p:nvSpPr>
        <p:spPr>
          <a:xfrm>
            <a:off x="1033873" y="930330"/>
            <a:ext cx="10427738" cy="457200"/>
          </a:xfrm>
        </p:spPr>
        <p:txBody>
          <a:bodyPr/>
          <a:lstStyle/>
          <a:p>
            <a:r>
              <a:rPr lang="en-US" dirty="0"/>
              <a:t>Click to edit Master title style</a:t>
            </a:r>
          </a:p>
        </p:txBody>
      </p:sp>
      <p:sp>
        <p:nvSpPr>
          <p:cNvPr id="8" name="Content Placeholder 5">
            <a:extLst>
              <a:ext uri="{FF2B5EF4-FFF2-40B4-BE49-F238E27FC236}">
                <a16:creationId xmlns:a16="http://schemas.microsoft.com/office/drawing/2014/main" id="{E2DF24C7-322F-761F-EA5E-38592E96D79B}"/>
              </a:ext>
            </a:extLst>
          </p:cNvPr>
          <p:cNvSpPr>
            <a:spLocks noGrp="1"/>
          </p:cNvSpPr>
          <p:nvPr>
            <p:ph sz="quarter" idx="30" hasCustomPrompt="1"/>
          </p:nvPr>
        </p:nvSpPr>
        <p:spPr>
          <a:xfrm>
            <a:off x="1033873" y="2465039"/>
            <a:ext cx="4641627" cy="2740854"/>
          </a:xfrm>
        </p:spPr>
        <p:txBody>
          <a:bodyPr>
            <a:normAutofit/>
          </a:bodyPr>
          <a:lstStyle>
            <a:lvl1pPr>
              <a:spcBef>
                <a:spcPts val="500"/>
              </a:spcBef>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a:defRPr sz="1400"/>
            </a:lvl4pPr>
            <a:lvl5pPr>
              <a:defRPr sz="1400"/>
            </a:lvl5pPr>
          </a:lstStyle>
          <a:p>
            <a:pPr lvl="0"/>
            <a:r>
              <a:rPr lang="en-US" dirty="0"/>
              <a:t>First Level</a:t>
            </a:r>
          </a:p>
          <a:p>
            <a:pPr lvl="1"/>
            <a:r>
              <a:rPr lang="en-US" dirty="0"/>
              <a:t>Second level</a:t>
            </a:r>
          </a:p>
          <a:p>
            <a:pPr lvl="2"/>
            <a:r>
              <a:rPr lang="en-US" dirty="0"/>
              <a:t>Third level</a:t>
            </a:r>
          </a:p>
        </p:txBody>
      </p:sp>
      <p:sp>
        <p:nvSpPr>
          <p:cNvPr id="10" name="Content Placeholder 5">
            <a:extLst>
              <a:ext uri="{FF2B5EF4-FFF2-40B4-BE49-F238E27FC236}">
                <a16:creationId xmlns:a16="http://schemas.microsoft.com/office/drawing/2014/main" id="{6074B665-7193-0750-B7FB-BA68D9DAA746}"/>
              </a:ext>
            </a:extLst>
          </p:cNvPr>
          <p:cNvSpPr>
            <a:spLocks noGrp="1"/>
          </p:cNvSpPr>
          <p:nvPr>
            <p:ph sz="quarter" idx="31" hasCustomPrompt="1"/>
          </p:nvPr>
        </p:nvSpPr>
        <p:spPr>
          <a:xfrm>
            <a:off x="6420409" y="2465039"/>
            <a:ext cx="5273533" cy="2740854"/>
          </a:xfrm>
        </p:spPr>
        <p:txBody>
          <a:bodyPr>
            <a:normAutofit/>
          </a:bodyPr>
          <a:lstStyle>
            <a:lvl1pPr>
              <a:spcBef>
                <a:spcPts val="500"/>
              </a:spcBef>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a:defRPr sz="1400"/>
            </a:lvl4pPr>
            <a:lvl5pPr>
              <a:defRPr sz="1400"/>
            </a:lvl5pPr>
          </a:lstStyle>
          <a:p>
            <a:pPr lvl="0"/>
            <a:r>
              <a:rPr lang="en-US" dirty="0"/>
              <a:t>First Level</a:t>
            </a:r>
          </a:p>
          <a:p>
            <a:pPr lvl="1"/>
            <a:r>
              <a:rPr lang="en-US" dirty="0"/>
              <a:t>Second level</a:t>
            </a:r>
          </a:p>
          <a:p>
            <a:pPr lvl="2"/>
            <a:r>
              <a:rPr lang="en-US" dirty="0"/>
              <a:t>Third level</a:t>
            </a:r>
          </a:p>
        </p:txBody>
      </p:sp>
      <p:sp>
        <p:nvSpPr>
          <p:cNvPr id="13" name="Text Placeholder 4">
            <a:extLst>
              <a:ext uri="{FF2B5EF4-FFF2-40B4-BE49-F238E27FC236}">
                <a16:creationId xmlns:a16="http://schemas.microsoft.com/office/drawing/2014/main" id="{2338DFF8-143C-CE64-7664-BD464482CDCA}"/>
              </a:ext>
            </a:extLst>
          </p:cNvPr>
          <p:cNvSpPr>
            <a:spLocks noGrp="1"/>
          </p:cNvSpPr>
          <p:nvPr>
            <p:ph type="body" sz="quarter" idx="32" hasCustomPrompt="1"/>
          </p:nvPr>
        </p:nvSpPr>
        <p:spPr>
          <a:xfrm>
            <a:off x="1033873" y="2023079"/>
            <a:ext cx="464162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4" name="Text Placeholder 4">
            <a:extLst>
              <a:ext uri="{FF2B5EF4-FFF2-40B4-BE49-F238E27FC236}">
                <a16:creationId xmlns:a16="http://schemas.microsoft.com/office/drawing/2014/main" id="{F0AC99ED-B791-8D19-FEFF-92458389A1D1}"/>
              </a:ext>
            </a:extLst>
          </p:cNvPr>
          <p:cNvSpPr>
            <a:spLocks noGrp="1"/>
          </p:cNvSpPr>
          <p:nvPr>
            <p:ph type="body" sz="quarter" idx="33" hasCustomPrompt="1"/>
          </p:nvPr>
        </p:nvSpPr>
        <p:spPr>
          <a:xfrm>
            <a:off x="6420409" y="2023079"/>
            <a:ext cx="5273533"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cxnSp>
        <p:nvCxnSpPr>
          <p:cNvPr id="17" name="Straight Connector 16">
            <a:extLst>
              <a:ext uri="{FF2B5EF4-FFF2-40B4-BE49-F238E27FC236}">
                <a16:creationId xmlns:a16="http://schemas.microsoft.com/office/drawing/2014/main" id="{EC2B16A4-B843-B1FC-225C-647A34ADA68B}"/>
              </a:ext>
            </a:extLst>
          </p:cNvPr>
          <p:cNvCxnSpPr>
            <a:cxnSpLocks/>
          </p:cNvCxnSpPr>
          <p:nvPr userDrawn="1"/>
        </p:nvCxnSpPr>
        <p:spPr>
          <a:xfrm>
            <a:off x="6058073" y="2023079"/>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A27294C0-EFCD-EDDF-8925-FF338889C00E}"/>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1" name="Text Placeholder 6">
            <a:extLst>
              <a:ext uri="{FF2B5EF4-FFF2-40B4-BE49-F238E27FC236}">
                <a16:creationId xmlns:a16="http://schemas.microsoft.com/office/drawing/2014/main" id="{AE96369F-FAF0-0697-A024-63735A525573}"/>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4" name="Text Placeholder 5">
            <a:extLst>
              <a:ext uri="{FF2B5EF4-FFF2-40B4-BE49-F238E27FC236}">
                <a16:creationId xmlns:a16="http://schemas.microsoft.com/office/drawing/2014/main" id="{98EADF67-7958-5235-761D-A2C6B0B299FD}"/>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381121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648" userDrawn="1">
          <p15:clr>
            <a:srgbClr val="FBAE40"/>
          </p15:clr>
        </p15:guide>
        <p15:guide id="4" orient="horz" pos="81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lumn with call out left s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BDE6D6-9415-C0CC-A71C-D4813D136382}"/>
              </a:ext>
            </a:extLst>
          </p:cNvPr>
          <p:cNvSpPr/>
          <p:nvPr userDrawn="1"/>
        </p:nvSpPr>
        <p:spPr>
          <a:xfrm>
            <a:off x="0" y="0"/>
            <a:ext cx="5297864" cy="6858000"/>
          </a:xfrm>
          <a:prstGeom prst="rect">
            <a:avLst/>
          </a:prstGeom>
          <a:gradFill flip="none" rotWithShape="1">
            <a:gsLst>
              <a:gs pos="0">
                <a:srgbClr val="754C96"/>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 not remove" hidden="1"/>
          <p:cNvSpPr/>
          <p:nvPr userDrawn="1">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dirty="0">
              <a:solidFill>
                <a:srgbClr val="4D4D4F"/>
              </a:solidFill>
              <a:ea typeface="+mj-ea"/>
            </a:endParaRPr>
          </a:p>
        </p:txBody>
      </p:sp>
      <p:sp>
        <p:nvSpPr>
          <p:cNvPr id="17" name="Text Placeholder 15">
            <a:extLst>
              <a:ext uri="{FF2B5EF4-FFF2-40B4-BE49-F238E27FC236}">
                <a16:creationId xmlns:a16="http://schemas.microsoft.com/office/drawing/2014/main" id="{D8E61226-41E0-1B4C-F9F4-96D528F9934E}"/>
              </a:ext>
            </a:extLst>
          </p:cNvPr>
          <p:cNvSpPr>
            <a:spLocks noGrp="1"/>
          </p:cNvSpPr>
          <p:nvPr>
            <p:ph type="body" sz="quarter" idx="13"/>
          </p:nvPr>
        </p:nvSpPr>
        <p:spPr>
          <a:xfrm>
            <a:off x="5906221" y="535709"/>
            <a:ext cx="4756583" cy="1514763"/>
          </a:xfrm>
        </p:spPr>
        <p:txBody>
          <a:bodyPr anchor="b">
            <a:noAutofit/>
          </a:bodyPr>
          <a:lstStyle>
            <a:lvl1pPr>
              <a:lnSpc>
                <a:spcPct val="90000"/>
              </a:lnSpc>
              <a:spcBef>
                <a:spcPts val="0"/>
              </a:spcBef>
              <a:spcAft>
                <a:spcPts val="0"/>
              </a:spcAft>
              <a:defRPr sz="3600" b="1" i="0">
                <a:solidFill>
                  <a:srgbClr val="582C83"/>
                </a:solidFill>
                <a:latin typeface="Arial" panose="020B0604020202020204" pitchFamily="34" charset="0"/>
                <a:cs typeface="Arial" panose="020B0604020202020204" pitchFamily="34" charset="0"/>
              </a:defRPr>
            </a:lvl1pPr>
            <a:lvl2pPr>
              <a:defRPr sz="3600" b="1" i="0">
                <a:solidFill>
                  <a:srgbClr val="582C83"/>
                </a:solidFill>
                <a:latin typeface="Arial" panose="020B0604020202020204" pitchFamily="34" charset="0"/>
                <a:cs typeface="Arial" panose="020B0604020202020204" pitchFamily="34" charset="0"/>
              </a:defRPr>
            </a:lvl2pPr>
            <a:lvl3pPr>
              <a:defRPr sz="3600" b="1" i="0">
                <a:solidFill>
                  <a:srgbClr val="582C83"/>
                </a:solidFill>
                <a:latin typeface="Arial" panose="020B0604020202020204" pitchFamily="34" charset="0"/>
                <a:cs typeface="Arial" panose="020B0604020202020204" pitchFamily="34" charset="0"/>
              </a:defRPr>
            </a:lvl3pPr>
            <a:lvl4pPr>
              <a:defRPr sz="3600" b="1" i="0">
                <a:solidFill>
                  <a:srgbClr val="582C83"/>
                </a:solidFill>
                <a:latin typeface="Arial" panose="020B0604020202020204" pitchFamily="34" charset="0"/>
                <a:cs typeface="Arial" panose="020B0604020202020204" pitchFamily="34" charset="0"/>
              </a:defRPr>
            </a:lvl4pPr>
            <a:lvl5pPr>
              <a:defRPr sz="3600" b="1" i="0">
                <a:solidFill>
                  <a:srgbClr val="582C83"/>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3" name="Text Placeholder 22">
            <a:extLst>
              <a:ext uri="{FF2B5EF4-FFF2-40B4-BE49-F238E27FC236}">
                <a16:creationId xmlns:a16="http://schemas.microsoft.com/office/drawing/2014/main" id="{60E11CFC-7C66-F820-4849-B336E61FD72C}"/>
              </a:ext>
            </a:extLst>
          </p:cNvPr>
          <p:cNvSpPr>
            <a:spLocks noGrp="1"/>
          </p:cNvSpPr>
          <p:nvPr>
            <p:ph type="body" sz="quarter" idx="14"/>
          </p:nvPr>
        </p:nvSpPr>
        <p:spPr>
          <a:xfrm>
            <a:off x="5906221" y="2414018"/>
            <a:ext cx="4812002" cy="3350174"/>
          </a:xfrm>
        </p:spPr>
        <p:txBody>
          <a:bodyPr>
            <a:normAutofit/>
          </a:bodyPr>
          <a:lstStyle>
            <a:lvl1pPr>
              <a:defRPr sz="1400">
                <a:solidFill>
                  <a:srgbClr val="57585A"/>
                </a:solidFill>
              </a:defRPr>
            </a:lvl1pPr>
            <a:lvl2pPr>
              <a:defRPr sz="1400">
                <a:solidFill>
                  <a:srgbClr val="4D4D4F"/>
                </a:solidFill>
              </a:defRPr>
            </a:lvl2pPr>
            <a:lvl3pPr>
              <a:defRPr sz="1400">
                <a:solidFill>
                  <a:srgbClr val="4D4D4F"/>
                </a:solidFill>
              </a:defRPr>
            </a:lvl3pPr>
            <a:lvl4pPr>
              <a:defRPr sz="1400">
                <a:solidFill>
                  <a:srgbClr val="4D4D4F"/>
                </a:solidFill>
              </a:defRPr>
            </a:lvl4pPr>
            <a:lvl5pPr>
              <a:defRPr sz="1400">
                <a:solidFill>
                  <a:srgbClr val="4D4D4F"/>
                </a:solidFill>
              </a:defRPr>
            </a:lvl5pPr>
          </a:lstStyle>
          <a:p>
            <a:pPr lvl="0"/>
            <a:r>
              <a:rPr lang="en-US" dirty="0"/>
              <a:t>Click to edit Master text styles</a:t>
            </a:r>
          </a:p>
        </p:txBody>
      </p:sp>
      <p:sp>
        <p:nvSpPr>
          <p:cNvPr id="18" name="Slide Number Placeholder 8">
            <a:extLst>
              <a:ext uri="{FF2B5EF4-FFF2-40B4-BE49-F238E27FC236}">
                <a16:creationId xmlns:a16="http://schemas.microsoft.com/office/drawing/2014/main" id="{330BE041-1C56-70EE-A670-708AF44E98AB}"/>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pic>
        <p:nvPicPr>
          <p:cNvPr id="5" name="Picture 4" descr="Logo&#10;&#10;Description automatically generated">
            <a:extLst>
              <a:ext uri="{FF2B5EF4-FFF2-40B4-BE49-F238E27FC236}">
                <a16:creationId xmlns:a16="http://schemas.microsoft.com/office/drawing/2014/main" id="{D87A50A2-9243-C310-13A1-A7889F0E9A8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9228" b="19276"/>
          <a:stretch/>
        </p:blipFill>
        <p:spPr>
          <a:xfrm>
            <a:off x="187155" y="125442"/>
            <a:ext cx="652803" cy="475185"/>
          </a:xfrm>
          <a:prstGeom prst="rect">
            <a:avLst/>
          </a:prstGeom>
        </p:spPr>
      </p:pic>
      <p:sp>
        <p:nvSpPr>
          <p:cNvPr id="8" name="Text Placeholder 6">
            <a:extLst>
              <a:ext uri="{FF2B5EF4-FFF2-40B4-BE49-F238E27FC236}">
                <a16:creationId xmlns:a16="http://schemas.microsoft.com/office/drawing/2014/main" id="{A8C31C56-3346-6E24-340C-CBD1C59FB3EF}"/>
              </a:ext>
            </a:extLst>
          </p:cNvPr>
          <p:cNvSpPr>
            <a:spLocks noGrp="1"/>
          </p:cNvSpPr>
          <p:nvPr>
            <p:ph type="body" sz="quarter" idx="38" hasCustomPrompt="1"/>
          </p:nvPr>
        </p:nvSpPr>
        <p:spPr>
          <a:xfrm>
            <a:off x="685800" y="6248400"/>
            <a:ext cx="4689835" cy="143256"/>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CE3C92C1-1F49-464D-65BB-17D6ECA8BE99}"/>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2825691"/>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sclosure Slide">
    <p:spTree>
      <p:nvGrpSpPr>
        <p:cNvPr id="1" name=""/>
        <p:cNvGrpSpPr/>
        <p:nvPr/>
      </p:nvGrpSpPr>
      <p:grpSpPr>
        <a:xfrm>
          <a:off x="0" y="0"/>
          <a:ext cx="0" cy="0"/>
          <a:chOff x="0" y="0"/>
          <a:chExt cx="0" cy="0"/>
        </a:xfrm>
      </p:grpSpPr>
      <p:sp>
        <p:nvSpPr>
          <p:cNvPr id="8"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rtlCol="0" anchor="ctr" anchorCtr="0" compatLnSpc="1">
            <a:prstTxWarp prst="textNoShape">
              <a:avLst/>
            </a:prstTxWarp>
          </a:bodyPr>
          <a:lstStyle/>
          <a:p>
            <a:pPr marL="0" marR="0" indent="0" algn="ctr" defTabSz="514350" rtl="0" eaLnBrk="1" fontAlgn="base" latinLnBrk="0" hangingPunct="1">
              <a:lnSpc>
                <a:spcPct val="100000"/>
              </a:lnSpc>
              <a:spcBef>
                <a:spcPct val="0"/>
              </a:spcBef>
              <a:spcAft>
                <a:spcPct val="0"/>
              </a:spcAft>
              <a:buClrTx/>
              <a:buSzTx/>
              <a:buFontTx/>
              <a:buNone/>
              <a:tabLst/>
            </a:pPr>
            <a:endParaRPr kumimoji="0" lang="en-US" sz="788" b="0" i="0" u="none" strike="noStrike" cap="none" normalizeH="0" baseline="0" dirty="0">
              <a:ln>
                <a:noFill/>
              </a:ln>
              <a:solidFill>
                <a:schemeClr val="tx1"/>
              </a:solidFill>
              <a:effectLst/>
              <a:latin typeface="Arial" pitchFamily="34" charset="0"/>
              <a:ea typeface="+mj-ea"/>
            </a:endParaRPr>
          </a:p>
        </p:txBody>
      </p:sp>
      <p:sp>
        <p:nvSpPr>
          <p:cNvPr id="4" name="TextBox 3">
            <a:extLst>
              <a:ext uri="{FF2B5EF4-FFF2-40B4-BE49-F238E27FC236}">
                <a16:creationId xmlns:a16="http://schemas.microsoft.com/office/drawing/2014/main" id="{62BC18C0-E8C2-F7DD-1FE4-C1A51D2A39C7}"/>
              </a:ext>
            </a:extLst>
          </p:cNvPr>
          <p:cNvSpPr txBox="1"/>
          <p:nvPr userDrawn="1"/>
        </p:nvSpPr>
        <p:spPr>
          <a:xfrm>
            <a:off x="1020378" y="800475"/>
            <a:ext cx="6823762" cy="246221"/>
          </a:xfrm>
          <a:prstGeom prst="rect">
            <a:avLst/>
          </a:prstGeom>
          <a:noFill/>
        </p:spPr>
        <p:txBody>
          <a:bodyPr wrap="square" lIns="0" tIns="0" rIns="0" bIns="0" rtlCol="0">
            <a:spAutoFit/>
          </a:bodyPr>
          <a:lstStyle/>
          <a:p>
            <a:r>
              <a:rPr lang="en-US" sz="1600" b="1" i="0" cap="all" baseline="0" dirty="0">
                <a:solidFill>
                  <a:srgbClr val="582C83"/>
                </a:solidFill>
                <a:latin typeface="Arial" panose="020B0604020202020204" pitchFamily="34" charset="0"/>
                <a:cs typeface="Arial" panose="020B0604020202020204" pitchFamily="34" charset="0"/>
              </a:rPr>
              <a:t>Disclosures</a:t>
            </a:r>
          </a:p>
        </p:txBody>
      </p:sp>
      <p:sp>
        <p:nvSpPr>
          <p:cNvPr id="5" name="Text Placeholder 3">
            <a:extLst>
              <a:ext uri="{FF2B5EF4-FFF2-40B4-BE49-F238E27FC236}">
                <a16:creationId xmlns:a16="http://schemas.microsoft.com/office/drawing/2014/main" id="{675134F3-7821-9D33-AD98-D59648EAFE5F}"/>
              </a:ext>
            </a:extLst>
          </p:cNvPr>
          <p:cNvSpPr>
            <a:spLocks noGrp="1"/>
          </p:cNvSpPr>
          <p:nvPr>
            <p:ph type="body" sz="quarter" idx="10"/>
          </p:nvPr>
        </p:nvSpPr>
        <p:spPr>
          <a:xfrm>
            <a:off x="1020378" y="1180655"/>
            <a:ext cx="10853283" cy="5026209"/>
          </a:xfrm>
          <a:prstGeom prst="rect">
            <a:avLst/>
          </a:prstGeom>
        </p:spPr>
        <p:txBody>
          <a:bodyPr lIns="0" tIns="0" rIns="0" bIns="0"/>
          <a:lstStyle>
            <a:lvl1pPr marL="0" indent="0">
              <a:buFontTx/>
              <a:buNone/>
              <a:defRPr sz="1100" b="0" i="0">
                <a:solidFill>
                  <a:srgbClr val="57585A"/>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11" name="Picture 10" descr="Logo&#10;&#10;Description automatically generated">
            <a:extLst>
              <a:ext uri="{FF2B5EF4-FFF2-40B4-BE49-F238E27FC236}">
                <a16:creationId xmlns:a16="http://schemas.microsoft.com/office/drawing/2014/main" id="{0330B877-D183-F72D-5030-67629B0677B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35914" y="73191"/>
            <a:ext cx="696793" cy="535871"/>
          </a:xfrm>
          <a:prstGeom prst="rect">
            <a:avLst/>
          </a:prstGeom>
        </p:spPr>
      </p:pic>
      <p:sp>
        <p:nvSpPr>
          <p:cNvPr id="12" name="Slide Number Placeholder 8">
            <a:extLst>
              <a:ext uri="{FF2B5EF4-FFF2-40B4-BE49-F238E27FC236}">
                <a16:creationId xmlns:a16="http://schemas.microsoft.com/office/drawing/2014/main" id="{2DFE308E-4A4D-22E8-2DEF-0435DB865EBC}"/>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2" name="Text Placeholder 5">
            <a:extLst>
              <a:ext uri="{FF2B5EF4-FFF2-40B4-BE49-F238E27FC236}">
                <a16:creationId xmlns:a16="http://schemas.microsoft.com/office/drawing/2014/main" id="{34EC744F-F1D1-B488-B3B2-53C17B39B8CE}"/>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714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1E1E4F0-50FC-3EBA-F9E5-646064C16964}"/>
              </a:ext>
            </a:extLst>
          </p:cNvPr>
          <p:cNvSpPr>
            <a:spLocks noGrp="1"/>
          </p:cNvSpPr>
          <p:nvPr>
            <p:ph type="sldNum" sz="quarter" idx="11"/>
          </p:nvPr>
        </p:nvSpPr>
        <p:spPr>
          <a:xfrm>
            <a:off x="128016" y="6473857"/>
            <a:ext cx="557784" cy="283559"/>
          </a:xfrm>
        </p:spPr>
        <p:txBody>
          <a:bodyPr/>
          <a:lstStyle/>
          <a:p>
            <a:fld id="{E5C4A061-7EFA-BC42-A3D3-EDA425C628C8}" type="slidenum">
              <a:rPr lang="en-US" smtClean="0"/>
              <a:pPr/>
              <a:t>‹#›</a:t>
            </a:fld>
            <a:r>
              <a:rPr lang="en-US" dirty="0"/>
              <a:t> </a:t>
            </a:r>
          </a:p>
        </p:txBody>
      </p:sp>
      <p:sp>
        <p:nvSpPr>
          <p:cNvPr id="10" name="Title 9">
            <a:extLst>
              <a:ext uri="{FF2B5EF4-FFF2-40B4-BE49-F238E27FC236}">
                <a16:creationId xmlns:a16="http://schemas.microsoft.com/office/drawing/2014/main" id="{3F5FA427-42F5-2794-0C04-F50532FC49CA}"/>
              </a:ext>
            </a:extLst>
          </p:cNvPr>
          <p:cNvSpPr>
            <a:spLocks noGrp="1"/>
          </p:cNvSpPr>
          <p:nvPr>
            <p:ph type="title"/>
          </p:nvPr>
        </p:nvSpPr>
        <p:spPr/>
        <p:txBody>
          <a:bodyPr/>
          <a:lstStyle/>
          <a:p>
            <a:r>
              <a:rPr lang="en-US"/>
              <a:t>Click to edit Master title style</a:t>
            </a:r>
          </a:p>
        </p:txBody>
      </p:sp>
      <p:sp>
        <p:nvSpPr>
          <p:cNvPr id="17" name="Text Placeholder 6">
            <a:extLst>
              <a:ext uri="{FF2B5EF4-FFF2-40B4-BE49-F238E27FC236}">
                <a16:creationId xmlns:a16="http://schemas.microsoft.com/office/drawing/2014/main" id="{D18E9C85-8DEE-910B-92DF-C1EB66A7B97C}"/>
              </a:ext>
            </a:extLst>
          </p:cNvPr>
          <p:cNvSpPr>
            <a:spLocks noGrp="1"/>
          </p:cNvSpPr>
          <p:nvPr>
            <p:ph type="body" sz="quarter" idx="38" hasCustomPrompt="1"/>
          </p:nvPr>
        </p:nvSpPr>
        <p:spPr>
          <a:xfrm>
            <a:off x="685800" y="6248400"/>
            <a:ext cx="4689835" cy="143256"/>
          </a:xfrm>
          <a:prstGeom prst="rect">
            <a:avLst/>
          </a:prstGeom>
        </p:spPr>
        <p:txBody>
          <a:bodyPr lIns="0" tIns="0" rIns="0" bIns="0">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0" name="Text Placeholder 19">
            <a:extLst>
              <a:ext uri="{FF2B5EF4-FFF2-40B4-BE49-F238E27FC236}">
                <a16:creationId xmlns:a16="http://schemas.microsoft.com/office/drawing/2014/main" id="{EAA012AD-6A09-378F-7E45-E06115B60F71}"/>
              </a:ext>
            </a:extLst>
          </p:cNvPr>
          <p:cNvSpPr>
            <a:spLocks noGrp="1"/>
          </p:cNvSpPr>
          <p:nvPr>
            <p:ph type="body" sz="quarter" idx="39" hasCustomPrompt="1"/>
          </p:nvPr>
        </p:nvSpPr>
        <p:spPr>
          <a:xfrm>
            <a:off x="1064341" y="1389888"/>
            <a:ext cx="10515599" cy="420687"/>
          </a:xfrm>
          <a:prstGeom prst="rect">
            <a:avLst/>
          </a:prstGeom>
        </p:spPr>
        <p:txBody>
          <a:bodyPr lIns="0" tIns="0" rIns="0" bIns="0"/>
          <a:lstStyle>
            <a:lvl1pPr>
              <a:defRPr>
                <a:solidFill>
                  <a:srgbClr val="57585A"/>
                </a:solidFill>
              </a:defRPr>
            </a:lvl1pPr>
            <a:lvl2pPr>
              <a:defRPr>
                <a:solidFill>
                  <a:srgbClr val="57585A"/>
                </a:solidFill>
              </a:defRPr>
            </a:lvl2pPr>
            <a:lvl3pPr>
              <a:defRPr>
                <a:solidFill>
                  <a:srgbClr val="57585A"/>
                </a:solidFill>
              </a:defRPr>
            </a:lvl3pPr>
            <a:lvl4pPr>
              <a:defRPr>
                <a:solidFill>
                  <a:srgbClr val="57585A"/>
                </a:solidFill>
              </a:defRPr>
            </a:lvl4pPr>
            <a:lvl5pPr>
              <a:defRPr>
                <a:solidFill>
                  <a:srgbClr val="57585A"/>
                </a:solidFill>
              </a:defRPr>
            </a:lvl5pPr>
          </a:lstStyle>
          <a:p>
            <a:pPr lvl="0"/>
            <a:r>
              <a:rPr lang="en-US" dirty="0"/>
              <a:t>Click to edit Master text styles for subhead</a:t>
            </a:r>
          </a:p>
        </p:txBody>
      </p:sp>
      <p:sp>
        <p:nvSpPr>
          <p:cNvPr id="2" name="Text Placeholder 5">
            <a:extLst>
              <a:ext uri="{FF2B5EF4-FFF2-40B4-BE49-F238E27FC236}">
                <a16:creationId xmlns:a16="http://schemas.microsoft.com/office/drawing/2014/main" id="{A37CDD84-C1EB-7AF9-9B1D-E31834874E1D}"/>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216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7EA4ACF-F43D-CE45-A9A9-2FCDC38B2A57}"/>
              </a:ext>
            </a:extLst>
          </p:cNvPr>
          <p:cNvSpPr>
            <a:spLocks noGrp="1"/>
          </p:cNvSpPr>
          <p:nvPr>
            <p:ph type="sldNum" sz="quarter" idx="17"/>
          </p:nvPr>
        </p:nvSpPr>
        <p:spPr/>
        <p:txBody>
          <a:bodyPr/>
          <a:lstStyle/>
          <a:p>
            <a:fld id="{7944B44A-74C8-4AA6-BEAC-31CFF941A7D4}" type="slidenum">
              <a:rPr lang="en-US" smtClean="0"/>
              <a:pPr/>
              <a:t>‹#›</a:t>
            </a:fld>
            <a:r>
              <a:rPr lang="en-US" dirty="0"/>
              <a:t> </a:t>
            </a:r>
          </a:p>
        </p:txBody>
      </p:sp>
      <p:sp>
        <p:nvSpPr>
          <p:cNvPr id="4" name="Text Placeholder 6">
            <a:extLst>
              <a:ext uri="{FF2B5EF4-FFF2-40B4-BE49-F238E27FC236}">
                <a16:creationId xmlns:a16="http://schemas.microsoft.com/office/drawing/2014/main" id="{1B2FF4EE-0787-8A91-C8CE-53F27407DC1A}"/>
              </a:ext>
            </a:extLst>
          </p:cNvPr>
          <p:cNvSpPr>
            <a:spLocks noGrp="1"/>
          </p:cNvSpPr>
          <p:nvPr>
            <p:ph type="body" sz="quarter" idx="36" hasCustomPrompt="1"/>
          </p:nvPr>
        </p:nvSpPr>
        <p:spPr>
          <a:xfrm>
            <a:off x="685800" y="6248400"/>
            <a:ext cx="11328400" cy="190500"/>
          </a:xfrm>
          <a:prstGeom prst="rect">
            <a:avLst/>
          </a:prstGeom>
        </p:spPr>
        <p:txBody>
          <a:bodyPr lIns="0">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b="0" i="0">
                <a:solidFill>
                  <a:srgbClr val="BFBFBF"/>
                </a:solidFill>
                <a:latin typeface="Arial" panose="020B0604020202020204" pitchFamily="34" charset="0"/>
                <a:cs typeface="Arial" panose="020B0604020202020204" pitchFamily="34" charset="0"/>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5" name="Text Placeholder 5">
            <a:extLst>
              <a:ext uri="{FF2B5EF4-FFF2-40B4-BE49-F238E27FC236}">
                <a16:creationId xmlns:a16="http://schemas.microsoft.com/office/drawing/2014/main" id="{A2DCA7A5-C45F-D056-821E-328620A31DD2}"/>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7476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2ABF746-F519-396F-5D31-D10BCDBE3578}"/>
              </a:ext>
            </a:extLst>
          </p:cNvPr>
          <p:cNvSpPr>
            <a:spLocks noGrp="1"/>
          </p:cNvSpPr>
          <p:nvPr>
            <p:ph type="sldNum" sz="quarter" idx="17"/>
          </p:nvPr>
        </p:nvSpPr>
        <p:spPr/>
        <p:txBody>
          <a:bodyPr/>
          <a:lstStyle/>
          <a:p>
            <a:fld id="{7944B44A-74C8-4AA6-BEAC-31CFF941A7D4}" type="slidenum">
              <a:rPr lang="en-US" smtClean="0"/>
              <a:pPr/>
              <a:t>‹#›</a:t>
            </a:fld>
            <a:r>
              <a:rPr lang="en-US" dirty="0"/>
              <a:t> </a:t>
            </a:r>
          </a:p>
        </p:txBody>
      </p:sp>
      <p:sp>
        <p:nvSpPr>
          <p:cNvPr id="2" name="Rectangle 1">
            <a:extLst>
              <a:ext uri="{FF2B5EF4-FFF2-40B4-BE49-F238E27FC236}">
                <a16:creationId xmlns:a16="http://schemas.microsoft.com/office/drawing/2014/main" id="{7037D4B3-784C-D4EB-5A52-3C845CD8BC64}"/>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3" name="Rectangle 2">
            <a:extLst>
              <a:ext uri="{FF2B5EF4-FFF2-40B4-BE49-F238E27FC236}">
                <a16:creationId xmlns:a16="http://schemas.microsoft.com/office/drawing/2014/main" id="{D4D5CFCC-79F7-7AC2-1ACD-920617EF2A5C}"/>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5" name="Rectangle 4">
            <a:extLst>
              <a:ext uri="{FF2B5EF4-FFF2-40B4-BE49-F238E27FC236}">
                <a16:creationId xmlns:a16="http://schemas.microsoft.com/office/drawing/2014/main" id="{DBE29C02-C96B-B887-641B-461FC6BD5F2B}"/>
              </a:ext>
            </a:extLst>
          </p:cNvPr>
          <p:cNvSpPr/>
          <p:nvPr userDrawn="1"/>
        </p:nvSpPr>
        <p:spPr bwMode="auto">
          <a:xfrm>
            <a:off x="7252802" y="-375876"/>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8" name="Rectangle 7">
            <a:extLst>
              <a:ext uri="{FF2B5EF4-FFF2-40B4-BE49-F238E27FC236}">
                <a16:creationId xmlns:a16="http://schemas.microsoft.com/office/drawing/2014/main" id="{F24CBC75-3843-5F90-66FD-A4DF288E7E1A}"/>
              </a:ext>
            </a:extLst>
          </p:cNvPr>
          <p:cNvSpPr/>
          <p:nvPr userDrawn="1"/>
        </p:nvSpPr>
        <p:spPr bwMode="auto">
          <a:xfrm>
            <a:off x="597895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132</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189</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0</a:t>
            </a:r>
            <a:endParaRPr lang="en-US" sz="1000" b="1" dirty="0">
              <a:solidFill>
                <a:srgbClr val="FFFFFF"/>
              </a:solidFill>
              <a:latin typeface="Arial" pitchFamily="34" charset="0"/>
              <a:ea typeface="STKaiti"/>
            </a:endParaRPr>
          </a:p>
        </p:txBody>
      </p:sp>
      <p:sp>
        <p:nvSpPr>
          <p:cNvPr id="9" name="Rectangle 8">
            <a:extLst>
              <a:ext uri="{FF2B5EF4-FFF2-40B4-BE49-F238E27FC236}">
                <a16:creationId xmlns:a16="http://schemas.microsoft.com/office/drawing/2014/main" id="{8816AF52-BF4B-A78E-177A-B120D9E644B6}"/>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FFFFFF"/>
                </a:solidFill>
                <a:latin typeface="Arial"/>
                <a:ea typeface="STKaiti"/>
              </a:rPr>
              <a:t>255</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152</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0</a:t>
            </a:r>
          </a:p>
        </p:txBody>
      </p:sp>
      <p:sp>
        <p:nvSpPr>
          <p:cNvPr id="10" name="Rectangle 9">
            <a:extLst>
              <a:ext uri="{FF2B5EF4-FFF2-40B4-BE49-F238E27FC236}">
                <a16:creationId xmlns:a16="http://schemas.microsoft.com/office/drawing/2014/main" id="{E1A3F729-309E-067D-A288-AD2D53398CDF}"/>
              </a:ext>
            </a:extLst>
          </p:cNvPr>
          <p:cNvSpPr/>
          <p:nvPr userDrawn="1"/>
        </p:nvSpPr>
        <p:spPr bwMode="auto">
          <a:xfrm>
            <a:off x="3431263"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11" name="Rectangle 10">
            <a:extLst>
              <a:ext uri="{FF2B5EF4-FFF2-40B4-BE49-F238E27FC236}">
                <a16:creationId xmlns:a16="http://schemas.microsoft.com/office/drawing/2014/main" id="{B57F2EAD-C175-7804-A84C-80FDDD550650}"/>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12" name="TextBox 11">
            <a:extLst>
              <a:ext uri="{FF2B5EF4-FFF2-40B4-BE49-F238E27FC236}">
                <a16:creationId xmlns:a16="http://schemas.microsoft.com/office/drawing/2014/main" id="{B69B2874-A46B-E7EC-3BCF-1D63781B7F9A}"/>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13" name="TextBox 12">
            <a:extLst>
              <a:ext uri="{FF2B5EF4-FFF2-40B4-BE49-F238E27FC236}">
                <a16:creationId xmlns:a16="http://schemas.microsoft.com/office/drawing/2014/main" id="{6049022A-AC57-9D56-0C26-67046F92606E}"/>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14" name="TextBox 13">
            <a:extLst>
              <a:ext uri="{FF2B5EF4-FFF2-40B4-BE49-F238E27FC236}">
                <a16:creationId xmlns:a16="http://schemas.microsoft.com/office/drawing/2014/main" id="{511D1087-0E7F-EE17-4981-EB0E19230D89}"/>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
        <p:nvSpPr>
          <p:cNvPr id="6" name="Text Placeholder 6">
            <a:extLst>
              <a:ext uri="{FF2B5EF4-FFF2-40B4-BE49-F238E27FC236}">
                <a16:creationId xmlns:a16="http://schemas.microsoft.com/office/drawing/2014/main" id="{7A8A281E-2D8F-41A0-060C-094737ECDC73}"/>
              </a:ext>
            </a:extLst>
          </p:cNvPr>
          <p:cNvSpPr>
            <a:spLocks noGrp="1"/>
          </p:cNvSpPr>
          <p:nvPr>
            <p:ph type="body" sz="quarter" idx="36" hasCustomPrompt="1"/>
          </p:nvPr>
        </p:nvSpPr>
        <p:spPr>
          <a:xfrm>
            <a:off x="685800" y="6248400"/>
            <a:ext cx="11328400" cy="190500"/>
          </a:xfrm>
          <a:prstGeom prst="rect">
            <a:avLst/>
          </a:prstGeom>
        </p:spPr>
        <p:txBody>
          <a:bodyPr lIns="0">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b="0" i="0">
                <a:solidFill>
                  <a:srgbClr val="BFBFBF"/>
                </a:solidFill>
                <a:latin typeface="Arial" panose="020B0604020202020204" pitchFamily="34" charset="0"/>
                <a:cs typeface="Arial" panose="020B0604020202020204" pitchFamily="34" charset="0"/>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5" name="Text Placeholder 5">
            <a:extLst>
              <a:ext uri="{FF2B5EF4-FFF2-40B4-BE49-F238E27FC236}">
                <a16:creationId xmlns:a16="http://schemas.microsoft.com/office/drawing/2014/main" id="{D9E0CE6A-01B8-7AB4-9D36-53851B30EC8E}"/>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1531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056821B3-DB9B-7D8B-4CB2-771C21FE2AE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8579" y="2562338"/>
            <a:ext cx="2117609" cy="1733322"/>
          </a:xfrm>
          <a:prstGeom prst="rect">
            <a:avLst/>
          </a:prstGeom>
        </p:spPr>
      </p:pic>
      <p:sp>
        <p:nvSpPr>
          <p:cNvPr id="10" name="Slide Number Placeholder 9">
            <a:extLst>
              <a:ext uri="{FF2B5EF4-FFF2-40B4-BE49-F238E27FC236}">
                <a16:creationId xmlns:a16="http://schemas.microsoft.com/office/drawing/2014/main" id="{C016FA3C-3FF5-64C4-7B9C-36F7CE617E6B}"/>
              </a:ext>
            </a:extLst>
          </p:cNvPr>
          <p:cNvSpPr>
            <a:spLocks noGrp="1"/>
          </p:cNvSpPr>
          <p:nvPr>
            <p:ph type="sldNum" sz="quarter" idx="17"/>
          </p:nvPr>
        </p:nvSpPr>
        <p:spPr/>
        <p:txBody>
          <a:bodyPr/>
          <a:lstStyle/>
          <a:p>
            <a:fld id="{7944B44A-74C8-4AA6-BEAC-31CFF941A7D4}" type="slidenum">
              <a:rPr lang="en-US" smtClean="0"/>
              <a:pPr/>
              <a:t>‹#›</a:t>
            </a:fld>
            <a:r>
              <a:rPr lang="en-US" dirty="0"/>
              <a:t> </a:t>
            </a:r>
          </a:p>
        </p:txBody>
      </p:sp>
      <p:sp>
        <p:nvSpPr>
          <p:cNvPr id="3" name="Text Placeholder 6">
            <a:extLst>
              <a:ext uri="{FF2B5EF4-FFF2-40B4-BE49-F238E27FC236}">
                <a16:creationId xmlns:a16="http://schemas.microsoft.com/office/drawing/2014/main" id="{CFDB4FE6-80CC-211A-46FC-EA280A02A5B7}"/>
              </a:ext>
            </a:extLst>
          </p:cNvPr>
          <p:cNvSpPr>
            <a:spLocks noGrp="1"/>
          </p:cNvSpPr>
          <p:nvPr>
            <p:ph type="body" sz="quarter" idx="36" hasCustomPrompt="1"/>
          </p:nvPr>
        </p:nvSpPr>
        <p:spPr>
          <a:xfrm>
            <a:off x="685800" y="6248400"/>
            <a:ext cx="11328400" cy="190500"/>
          </a:xfrm>
          <a:prstGeom prst="rect">
            <a:avLst/>
          </a:prstGeom>
        </p:spPr>
        <p:txBody>
          <a:bodyPr lIns="0">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b="0" i="0">
                <a:solidFill>
                  <a:srgbClr val="BFBFBF"/>
                </a:solidFill>
                <a:latin typeface="Arial" panose="020B0604020202020204" pitchFamily="34" charset="0"/>
                <a:cs typeface="Arial" panose="020B0604020202020204" pitchFamily="34" charset="0"/>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5" name="Text Placeholder 5">
            <a:extLst>
              <a:ext uri="{FF2B5EF4-FFF2-40B4-BE49-F238E27FC236}">
                <a16:creationId xmlns:a16="http://schemas.microsoft.com/office/drawing/2014/main" id="{099FF9FC-19A8-3C4D-F4D2-40F054163FEE}"/>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276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2DE079E-3D53-6D3A-D0F7-B75896764DA0}"/>
              </a:ext>
            </a:extLst>
          </p:cNvPr>
          <p:cNvSpPr>
            <a:spLocks noGrp="1"/>
          </p:cNvSpPr>
          <p:nvPr>
            <p:ph type="ctrTitle"/>
          </p:nvPr>
        </p:nvSpPr>
        <p:spPr>
          <a:xfrm>
            <a:off x="1068329" y="2267339"/>
            <a:ext cx="9719388" cy="1242624"/>
          </a:xfrm>
          <a:prstGeom prst="rect">
            <a:avLst/>
          </a:prstGeom>
        </p:spPr>
        <p:txBody>
          <a:bodyPr lIns="0" tIns="0" rIns="0" bIns="0" anchor="b"/>
          <a:lstStyle>
            <a:lvl1pPr algn="l">
              <a:defRPr sz="4000">
                <a:solidFill>
                  <a:srgbClr val="582C83"/>
                </a:solidFill>
              </a:defRPr>
            </a:lvl1pPr>
          </a:lstStyle>
          <a:p>
            <a:r>
              <a:rPr lang="en-US" dirty="0"/>
              <a:t>Click to edit Master title style</a:t>
            </a:r>
          </a:p>
        </p:txBody>
      </p:sp>
      <p:sp>
        <p:nvSpPr>
          <p:cNvPr id="15" name="Subtitle 2">
            <a:extLst>
              <a:ext uri="{FF2B5EF4-FFF2-40B4-BE49-F238E27FC236}">
                <a16:creationId xmlns:a16="http://schemas.microsoft.com/office/drawing/2014/main" id="{C936DB8B-5CB3-975C-629D-7FAEC39386F9}"/>
              </a:ext>
            </a:extLst>
          </p:cNvPr>
          <p:cNvSpPr>
            <a:spLocks noGrp="1"/>
          </p:cNvSpPr>
          <p:nvPr>
            <p:ph type="subTitle" idx="1"/>
          </p:nvPr>
        </p:nvSpPr>
        <p:spPr>
          <a:xfrm>
            <a:off x="1068329" y="3602038"/>
            <a:ext cx="9719387" cy="1655762"/>
          </a:xfrm>
          <a:prstGeom prst="rect">
            <a:avLst/>
          </a:prstGeom>
        </p:spPr>
        <p:txBody>
          <a:bodyPr lIns="0" tIns="0" rIns="0" bIns="0"/>
          <a:lstStyle>
            <a:lvl1pPr marL="0" indent="0" algn="l">
              <a:buNone/>
              <a:defRPr sz="2600">
                <a:solidFill>
                  <a:srgbClr val="5758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Text Placeholder 24">
            <a:extLst>
              <a:ext uri="{FF2B5EF4-FFF2-40B4-BE49-F238E27FC236}">
                <a16:creationId xmlns:a16="http://schemas.microsoft.com/office/drawing/2014/main" id="{A001D106-6E00-9EDC-AC25-96F248F197EF}"/>
              </a:ext>
            </a:extLst>
          </p:cNvPr>
          <p:cNvSpPr>
            <a:spLocks noGrp="1"/>
          </p:cNvSpPr>
          <p:nvPr>
            <p:ph type="body" sz="quarter" idx="12" hasCustomPrompt="1"/>
          </p:nvPr>
        </p:nvSpPr>
        <p:spPr>
          <a:xfrm>
            <a:off x="1068329" y="5926459"/>
            <a:ext cx="2876397" cy="200317"/>
          </a:xfrm>
          <a:prstGeom prst="rect">
            <a:avLst/>
          </a:prstGeom>
        </p:spPr>
        <p:txBody>
          <a:bodyPr lIns="0" tIns="0" rIns="0" bIns="0"/>
          <a:lstStyle>
            <a:lvl1pPr marL="0" indent="0">
              <a:buFontTx/>
              <a:buNone/>
              <a:defRPr sz="1100" b="1" i="0" cap="all" baseline="0">
                <a:solidFill>
                  <a:srgbClr val="582C83"/>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Click to edit month</a:t>
            </a:r>
          </a:p>
        </p:txBody>
      </p:sp>
      <p:sp>
        <p:nvSpPr>
          <p:cNvPr id="26" name="Text Placeholder 24">
            <a:extLst>
              <a:ext uri="{FF2B5EF4-FFF2-40B4-BE49-F238E27FC236}">
                <a16:creationId xmlns:a16="http://schemas.microsoft.com/office/drawing/2014/main" id="{C72DE225-5849-EE84-E0C9-A1A436812BFC}"/>
              </a:ext>
            </a:extLst>
          </p:cNvPr>
          <p:cNvSpPr>
            <a:spLocks noGrp="1"/>
          </p:cNvSpPr>
          <p:nvPr>
            <p:ph type="body" sz="quarter" idx="13" hasCustomPrompt="1"/>
          </p:nvPr>
        </p:nvSpPr>
        <p:spPr>
          <a:xfrm>
            <a:off x="1068329" y="6101388"/>
            <a:ext cx="2876397" cy="200317"/>
          </a:xfrm>
          <a:prstGeom prst="rect">
            <a:avLst/>
          </a:prstGeom>
        </p:spPr>
        <p:txBody>
          <a:bodyPr lIns="0" tIns="0" rIns="0" bIns="0"/>
          <a:lstStyle>
            <a:lvl1pPr marL="0" indent="0">
              <a:buFontTx/>
              <a:buNone/>
              <a:defRPr sz="1100" b="1" i="0" cap="all" baseline="0">
                <a:solidFill>
                  <a:srgbClr val="57585A"/>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year</a:t>
            </a:r>
          </a:p>
        </p:txBody>
      </p:sp>
      <p:sp>
        <p:nvSpPr>
          <p:cNvPr id="5" name="Slide Number Placeholder 4">
            <a:extLst>
              <a:ext uri="{FF2B5EF4-FFF2-40B4-BE49-F238E27FC236}">
                <a16:creationId xmlns:a16="http://schemas.microsoft.com/office/drawing/2014/main" id="{F6039540-5B79-D797-AE52-7B4FE13398C5}"/>
              </a:ext>
            </a:extLst>
          </p:cNvPr>
          <p:cNvSpPr>
            <a:spLocks noGrp="1"/>
          </p:cNvSpPr>
          <p:nvPr>
            <p:ph type="sldNum" sz="quarter" idx="17"/>
          </p:nvPr>
        </p:nvSpPr>
        <p:spPr/>
        <p:txBody>
          <a:bodyPr/>
          <a:lstStyle>
            <a:lvl1pPr>
              <a:defRPr>
                <a:solidFill>
                  <a:srgbClr val="57585A"/>
                </a:solidFill>
              </a:defRPr>
            </a:lvl1pPr>
          </a:lstStyle>
          <a:p>
            <a:fld id="{7944B44A-74C8-4AA6-BEAC-31CFF941A7D4}" type="slidenum">
              <a:rPr lang="en-US" smtClean="0"/>
              <a:pPr/>
              <a:t>‹#›</a:t>
            </a:fld>
            <a:r>
              <a:rPr lang="en-US" dirty="0"/>
              <a:t> </a:t>
            </a:r>
          </a:p>
        </p:txBody>
      </p:sp>
      <p:sp>
        <p:nvSpPr>
          <p:cNvPr id="3" name="Text Placeholder 5">
            <a:extLst>
              <a:ext uri="{FF2B5EF4-FFF2-40B4-BE49-F238E27FC236}">
                <a16:creationId xmlns:a16="http://schemas.microsoft.com/office/drawing/2014/main" id="{50D6B238-CBA9-B840-370D-0A6C1C43516B}"/>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5758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5276778"/>
      </p:ext>
    </p:extLst>
  </p:cSld>
  <p:clrMapOvr>
    <a:masterClrMapping/>
  </p:clrMapOvr>
  <p:extLst>
    <p:ext uri="{DCECCB84-F9BA-43D5-87BE-67443E8EF086}">
      <p15:sldGuideLst xmlns:p15="http://schemas.microsoft.com/office/powerpoint/2012/main">
        <p15:guide id="1" pos="67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2DE079E-3D53-6D3A-D0F7-B75896764DA0}"/>
              </a:ext>
            </a:extLst>
          </p:cNvPr>
          <p:cNvSpPr>
            <a:spLocks noGrp="1"/>
          </p:cNvSpPr>
          <p:nvPr>
            <p:ph type="ctrTitle"/>
          </p:nvPr>
        </p:nvSpPr>
        <p:spPr>
          <a:xfrm>
            <a:off x="1045844" y="2267339"/>
            <a:ext cx="9719388" cy="1242624"/>
          </a:xfrm>
          <a:prstGeom prst="rect">
            <a:avLst/>
          </a:prstGeom>
        </p:spPr>
        <p:txBody>
          <a:bodyPr lIns="0" tIns="0" rIns="0" bIns="0" anchor="b"/>
          <a:lstStyle>
            <a:lvl1pPr algn="l">
              <a:defRPr sz="4000">
                <a:solidFill>
                  <a:srgbClr val="582C83"/>
                </a:solidFill>
              </a:defRPr>
            </a:lvl1pPr>
          </a:lstStyle>
          <a:p>
            <a:r>
              <a:rPr lang="en-US" dirty="0"/>
              <a:t>Click to edit Master title style</a:t>
            </a:r>
          </a:p>
        </p:txBody>
      </p:sp>
      <p:sp>
        <p:nvSpPr>
          <p:cNvPr id="15" name="Subtitle 2">
            <a:extLst>
              <a:ext uri="{FF2B5EF4-FFF2-40B4-BE49-F238E27FC236}">
                <a16:creationId xmlns:a16="http://schemas.microsoft.com/office/drawing/2014/main" id="{C936DB8B-5CB3-975C-629D-7FAEC39386F9}"/>
              </a:ext>
            </a:extLst>
          </p:cNvPr>
          <p:cNvSpPr>
            <a:spLocks noGrp="1"/>
          </p:cNvSpPr>
          <p:nvPr>
            <p:ph type="subTitle" idx="1"/>
          </p:nvPr>
        </p:nvSpPr>
        <p:spPr>
          <a:xfrm>
            <a:off x="1053339" y="3602038"/>
            <a:ext cx="9719387" cy="1655762"/>
          </a:xfrm>
          <a:prstGeom prst="rect">
            <a:avLst/>
          </a:prstGeom>
        </p:spPr>
        <p:txBody>
          <a:bodyPr lIns="0" tIns="0" rIns="0" bIns="0"/>
          <a:lstStyle>
            <a:lvl1pPr marL="0" indent="0" algn="l">
              <a:buNone/>
              <a:defRPr sz="2600">
                <a:solidFill>
                  <a:srgbClr val="5758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Text Placeholder 24">
            <a:extLst>
              <a:ext uri="{FF2B5EF4-FFF2-40B4-BE49-F238E27FC236}">
                <a16:creationId xmlns:a16="http://schemas.microsoft.com/office/drawing/2014/main" id="{A001D106-6E00-9EDC-AC25-96F248F197EF}"/>
              </a:ext>
            </a:extLst>
          </p:cNvPr>
          <p:cNvSpPr>
            <a:spLocks noGrp="1"/>
          </p:cNvSpPr>
          <p:nvPr>
            <p:ph type="body" sz="quarter" idx="12" hasCustomPrompt="1"/>
          </p:nvPr>
        </p:nvSpPr>
        <p:spPr>
          <a:xfrm>
            <a:off x="1150774" y="5926459"/>
            <a:ext cx="2876397" cy="200317"/>
          </a:xfrm>
          <a:prstGeom prst="rect">
            <a:avLst/>
          </a:prstGeom>
        </p:spPr>
        <p:txBody>
          <a:bodyPr lIns="0" tIns="0" rIns="0" bIns="0"/>
          <a:lstStyle>
            <a:lvl1pPr marL="0" indent="0">
              <a:buFontTx/>
              <a:buNone/>
              <a:defRPr sz="1100" b="1" i="0" cap="all" baseline="0">
                <a:solidFill>
                  <a:srgbClr val="582C83"/>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Click to edit month</a:t>
            </a:r>
          </a:p>
        </p:txBody>
      </p:sp>
      <p:sp>
        <p:nvSpPr>
          <p:cNvPr id="26" name="Text Placeholder 24">
            <a:extLst>
              <a:ext uri="{FF2B5EF4-FFF2-40B4-BE49-F238E27FC236}">
                <a16:creationId xmlns:a16="http://schemas.microsoft.com/office/drawing/2014/main" id="{C72DE225-5849-EE84-E0C9-A1A436812BFC}"/>
              </a:ext>
            </a:extLst>
          </p:cNvPr>
          <p:cNvSpPr>
            <a:spLocks noGrp="1"/>
          </p:cNvSpPr>
          <p:nvPr>
            <p:ph type="body" sz="quarter" idx="13" hasCustomPrompt="1"/>
          </p:nvPr>
        </p:nvSpPr>
        <p:spPr>
          <a:xfrm>
            <a:off x="1150774" y="6101388"/>
            <a:ext cx="2876397" cy="200317"/>
          </a:xfrm>
          <a:prstGeom prst="rect">
            <a:avLst/>
          </a:prstGeom>
        </p:spPr>
        <p:txBody>
          <a:bodyPr lIns="0" tIns="0" rIns="0" bIns="0"/>
          <a:lstStyle>
            <a:lvl1pPr marL="0" indent="0">
              <a:buFontTx/>
              <a:buNone/>
              <a:defRPr sz="1100" b="1" i="0" cap="all" baseline="0">
                <a:solidFill>
                  <a:srgbClr val="57585A"/>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year</a:t>
            </a:r>
          </a:p>
        </p:txBody>
      </p:sp>
      <p:sp>
        <p:nvSpPr>
          <p:cNvPr id="5" name="Slide Number Placeholder 4">
            <a:extLst>
              <a:ext uri="{FF2B5EF4-FFF2-40B4-BE49-F238E27FC236}">
                <a16:creationId xmlns:a16="http://schemas.microsoft.com/office/drawing/2014/main" id="{5D2DC9DC-1B08-54BC-AC93-E569A2CA9E91}"/>
              </a:ext>
            </a:extLst>
          </p:cNvPr>
          <p:cNvSpPr>
            <a:spLocks noGrp="1"/>
          </p:cNvSpPr>
          <p:nvPr>
            <p:ph type="sldNum" sz="quarter" idx="17"/>
          </p:nvPr>
        </p:nvSpPr>
        <p:spPr/>
        <p:txBody>
          <a:bodyPr/>
          <a:lstStyle>
            <a:lvl1pPr>
              <a:defRPr>
                <a:solidFill>
                  <a:srgbClr val="57585A"/>
                </a:solidFill>
              </a:defRPr>
            </a:lvl1pPr>
          </a:lstStyle>
          <a:p>
            <a:fld id="{7944B44A-74C8-4AA6-BEAC-31CFF941A7D4}" type="slidenum">
              <a:rPr lang="en-US" smtClean="0"/>
              <a:pPr/>
              <a:t>‹#›</a:t>
            </a:fld>
            <a:r>
              <a:rPr lang="en-US" dirty="0"/>
              <a:t> </a:t>
            </a:r>
          </a:p>
        </p:txBody>
      </p:sp>
      <p:sp>
        <p:nvSpPr>
          <p:cNvPr id="2" name="Text Placeholder 5">
            <a:extLst>
              <a:ext uri="{FF2B5EF4-FFF2-40B4-BE49-F238E27FC236}">
                <a16:creationId xmlns:a16="http://schemas.microsoft.com/office/drawing/2014/main" id="{7AEB900C-EE4A-47D4-E0E4-5224504D689A}"/>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5758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437636"/>
      </p:ext>
    </p:extLst>
  </p:cSld>
  <p:clrMapOvr>
    <a:masterClrMapping/>
  </p:clrMapOvr>
  <p:extLst>
    <p:ext uri="{DCECCB84-F9BA-43D5-87BE-67443E8EF086}">
      <p15:sldGuideLst xmlns:p15="http://schemas.microsoft.com/office/powerpoint/2012/main">
        <p15:guide id="1" pos="6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907926-1587-9E78-EC1E-764A49B7A8C1}"/>
              </a:ext>
            </a:extLst>
          </p:cNvPr>
          <p:cNvSpPr>
            <a:spLocks noGrp="1"/>
          </p:cNvSpPr>
          <p:nvPr>
            <p:ph type="ctrTitle"/>
          </p:nvPr>
        </p:nvSpPr>
        <p:spPr>
          <a:xfrm>
            <a:off x="7320838" y="1657650"/>
            <a:ext cx="3831424" cy="1655762"/>
          </a:xfrm>
          <a:prstGeom prst="rect">
            <a:avLst/>
          </a:prstGeom>
        </p:spPr>
        <p:txBody>
          <a:bodyPr lIns="0" tIns="0" rIns="0" bIns="0" anchor="b"/>
          <a:lstStyle>
            <a:lvl1pPr algn="l">
              <a:defRPr sz="3200"/>
            </a:lvl1pPr>
          </a:lstStyle>
          <a:p>
            <a:r>
              <a:rPr lang="en-US" dirty="0"/>
              <a:t>Click to edit Master title style</a:t>
            </a:r>
          </a:p>
        </p:txBody>
      </p:sp>
      <p:sp>
        <p:nvSpPr>
          <p:cNvPr id="6" name="Subtitle 2">
            <a:extLst>
              <a:ext uri="{FF2B5EF4-FFF2-40B4-BE49-F238E27FC236}">
                <a16:creationId xmlns:a16="http://schemas.microsoft.com/office/drawing/2014/main" id="{9BAEE976-5720-C4DA-6D13-5B7AFE017C88}"/>
              </a:ext>
            </a:extLst>
          </p:cNvPr>
          <p:cNvSpPr>
            <a:spLocks noGrp="1"/>
          </p:cNvSpPr>
          <p:nvPr>
            <p:ph type="subTitle" idx="1"/>
          </p:nvPr>
        </p:nvSpPr>
        <p:spPr>
          <a:xfrm>
            <a:off x="7320839" y="3405487"/>
            <a:ext cx="2985390" cy="1655762"/>
          </a:xfrm>
          <a:prstGeom prst="rect">
            <a:avLst/>
          </a:prstGeom>
        </p:spPr>
        <p:txBody>
          <a:bodyPr lIns="0" tIns="0" rIns="0" bIns="0"/>
          <a:lstStyle>
            <a:lvl1pPr marL="0" indent="0" algn="l">
              <a:buNone/>
              <a:defRPr sz="2000">
                <a:solidFill>
                  <a:srgbClr val="FEC10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24">
            <a:extLst>
              <a:ext uri="{FF2B5EF4-FFF2-40B4-BE49-F238E27FC236}">
                <a16:creationId xmlns:a16="http://schemas.microsoft.com/office/drawing/2014/main" id="{DE498B90-125C-EC78-7147-D73D0204F7CD}"/>
              </a:ext>
            </a:extLst>
          </p:cNvPr>
          <p:cNvSpPr>
            <a:spLocks noGrp="1"/>
          </p:cNvSpPr>
          <p:nvPr>
            <p:ph type="body" sz="quarter" idx="12" hasCustomPrompt="1"/>
          </p:nvPr>
        </p:nvSpPr>
        <p:spPr>
          <a:xfrm>
            <a:off x="7320838" y="5729908"/>
            <a:ext cx="2876397" cy="200317"/>
          </a:xfrm>
          <a:prstGeom prst="rect">
            <a:avLst/>
          </a:prstGeom>
        </p:spPr>
        <p:txBody>
          <a:bodyPr lIns="0" tIns="0" rIns="0" bIns="0"/>
          <a:lstStyle>
            <a:lvl1pPr marL="0" indent="0">
              <a:buFontTx/>
              <a:buNone/>
              <a:defRPr sz="1100" b="1" i="0" cap="all" baseline="0">
                <a:solidFill>
                  <a:schemeClr val="bg1"/>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Click to edit month</a:t>
            </a:r>
          </a:p>
        </p:txBody>
      </p:sp>
      <p:sp>
        <p:nvSpPr>
          <p:cNvPr id="8" name="Text Placeholder 24">
            <a:extLst>
              <a:ext uri="{FF2B5EF4-FFF2-40B4-BE49-F238E27FC236}">
                <a16:creationId xmlns:a16="http://schemas.microsoft.com/office/drawing/2014/main" id="{F016E558-4310-9379-F62B-9B40837C6E30}"/>
              </a:ext>
            </a:extLst>
          </p:cNvPr>
          <p:cNvSpPr>
            <a:spLocks noGrp="1"/>
          </p:cNvSpPr>
          <p:nvPr>
            <p:ph type="body" sz="quarter" idx="13" hasCustomPrompt="1"/>
          </p:nvPr>
        </p:nvSpPr>
        <p:spPr>
          <a:xfrm>
            <a:off x="7320838" y="5904837"/>
            <a:ext cx="2876397" cy="200317"/>
          </a:xfrm>
          <a:prstGeom prst="rect">
            <a:avLst/>
          </a:prstGeom>
        </p:spPr>
        <p:txBody>
          <a:bodyPr lIns="0" tIns="0" rIns="0" bIns="0"/>
          <a:lstStyle>
            <a:lvl1pPr marL="0" indent="0">
              <a:buFontTx/>
              <a:buNone/>
              <a:defRPr sz="1100" b="1" i="0" cap="all" baseline="0">
                <a:solidFill>
                  <a:srgbClr val="FEC10D"/>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year</a:t>
            </a:r>
          </a:p>
        </p:txBody>
      </p:sp>
      <p:sp>
        <p:nvSpPr>
          <p:cNvPr id="4" name="Slide Number Placeholder 3">
            <a:extLst>
              <a:ext uri="{FF2B5EF4-FFF2-40B4-BE49-F238E27FC236}">
                <a16:creationId xmlns:a16="http://schemas.microsoft.com/office/drawing/2014/main" id="{EBB9C5CD-9536-C514-F8A3-0E50E1FEC81A}"/>
              </a:ext>
            </a:extLst>
          </p:cNvPr>
          <p:cNvSpPr>
            <a:spLocks noGrp="1"/>
          </p:cNvSpPr>
          <p:nvPr>
            <p:ph type="sldNum" sz="quarter" idx="17"/>
          </p:nvPr>
        </p:nvSpPr>
        <p:spPr/>
        <p:txBody>
          <a:bodyPr/>
          <a:lstStyle/>
          <a:p>
            <a:fld id="{8A2747B0-D15E-454F-9165-B6CAE4170D4B}" type="slidenum">
              <a:rPr lang="en-US" smtClean="0"/>
              <a:pPr/>
              <a:t>‹#›</a:t>
            </a:fld>
            <a:r>
              <a:rPr lang="en-US" dirty="0"/>
              <a:t> </a:t>
            </a:r>
          </a:p>
        </p:txBody>
      </p:sp>
      <p:sp>
        <p:nvSpPr>
          <p:cNvPr id="2" name="Text Placeholder 5">
            <a:extLst>
              <a:ext uri="{FF2B5EF4-FFF2-40B4-BE49-F238E27FC236}">
                <a16:creationId xmlns:a16="http://schemas.microsoft.com/office/drawing/2014/main" id="{18B84ADD-92A5-E4DD-51BF-EC3EFC148717}"/>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770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CAB126-9A50-4DD7-586C-1604FF62CA0E}"/>
              </a:ext>
            </a:extLst>
          </p:cNvPr>
          <p:cNvSpPr>
            <a:spLocks noGrp="1"/>
          </p:cNvSpPr>
          <p:nvPr>
            <p:ph type="sldNum" sz="quarter" idx="17"/>
          </p:nvPr>
        </p:nvSpPr>
        <p:spPr/>
        <p:txBody>
          <a:bodyPr/>
          <a:lstStyle>
            <a:lvl1pPr>
              <a:defRPr>
                <a:solidFill>
                  <a:srgbClr val="57585A"/>
                </a:solidFill>
              </a:defRPr>
            </a:lvl1pPr>
          </a:lstStyle>
          <a:p>
            <a:fld id="{7944B44A-74C8-4AA6-BEAC-31CFF941A7D4}" type="slidenum">
              <a:rPr lang="en-US" smtClean="0"/>
              <a:pPr/>
              <a:t>‹#›</a:t>
            </a:fld>
            <a:r>
              <a:rPr lang="en-US" dirty="0"/>
              <a:t> </a:t>
            </a:r>
          </a:p>
        </p:txBody>
      </p:sp>
      <p:sp>
        <p:nvSpPr>
          <p:cNvPr id="2" name="Text Placeholder 5">
            <a:extLst>
              <a:ext uri="{FF2B5EF4-FFF2-40B4-BE49-F238E27FC236}">
                <a16:creationId xmlns:a16="http://schemas.microsoft.com/office/drawing/2014/main" id="{1B9B8F8B-2006-C08E-9FFC-2CFE1B6CA0A3}"/>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5758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9313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156234-92F3-D46E-818E-18D291029DC8}"/>
              </a:ext>
            </a:extLst>
          </p:cNvPr>
          <p:cNvSpPr>
            <a:spLocks noGrp="1"/>
          </p:cNvSpPr>
          <p:nvPr>
            <p:ph type="sldNum" sz="quarter" idx="17"/>
          </p:nvPr>
        </p:nvSpPr>
        <p:spPr/>
        <p:txBody>
          <a:bodyPr/>
          <a:lstStyle>
            <a:lvl1pPr>
              <a:defRPr>
                <a:solidFill>
                  <a:srgbClr val="57585A"/>
                </a:solidFill>
              </a:defRPr>
            </a:lvl1pPr>
          </a:lstStyle>
          <a:p>
            <a:fld id="{7944B44A-74C8-4AA6-BEAC-31CFF941A7D4}" type="slidenum">
              <a:rPr lang="en-US" smtClean="0"/>
              <a:pPr/>
              <a:t>‹#›</a:t>
            </a:fld>
            <a:r>
              <a:rPr lang="en-US" dirty="0"/>
              <a:t> </a:t>
            </a:r>
          </a:p>
        </p:txBody>
      </p:sp>
      <p:sp>
        <p:nvSpPr>
          <p:cNvPr id="2" name="Text Placeholder 5">
            <a:extLst>
              <a:ext uri="{FF2B5EF4-FFF2-40B4-BE49-F238E27FC236}">
                <a16:creationId xmlns:a16="http://schemas.microsoft.com/office/drawing/2014/main" id="{5EBB7651-779A-73FD-0DBB-ACE2F4083724}"/>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5758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5418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A1C4819-A40D-2A7D-1CCA-30CCD0EA0BAA}"/>
              </a:ext>
            </a:extLst>
          </p:cNvPr>
          <p:cNvSpPr>
            <a:spLocks noGrp="1"/>
          </p:cNvSpPr>
          <p:nvPr>
            <p:ph type="sldNum" sz="quarter" idx="11"/>
          </p:nvPr>
        </p:nvSpPr>
        <p:spPr/>
        <p:txBody>
          <a:bodyPr/>
          <a:lstStyle/>
          <a:p>
            <a:fld id="{F4CB188B-CFB4-8747-8BE0-CC42CD8162F2}" type="slidenum">
              <a:rPr lang="en-US" smtClean="0"/>
              <a:pPr/>
              <a:t>‹#›</a:t>
            </a:fld>
            <a:r>
              <a:rPr lang="en-US" dirty="0"/>
              <a:t> </a:t>
            </a:r>
          </a:p>
        </p:txBody>
      </p:sp>
      <p:sp>
        <p:nvSpPr>
          <p:cNvPr id="10" name="Rectangle 84">
            <a:extLst>
              <a:ext uri="{FF2B5EF4-FFF2-40B4-BE49-F238E27FC236}">
                <a16:creationId xmlns:a16="http://schemas.microsoft.com/office/drawing/2014/main" id="{DE6295AC-A503-8969-D1E4-B9845847CCD4}"/>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FEC10D"/>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1" name="Title 5">
            <a:extLst>
              <a:ext uri="{FF2B5EF4-FFF2-40B4-BE49-F238E27FC236}">
                <a16:creationId xmlns:a16="http://schemas.microsoft.com/office/drawing/2014/main" id="{FD67B237-94DD-BEC7-CF2A-03BC20D01C0A}"/>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pPr lvl="0"/>
            <a:r>
              <a:rPr lang="en-US" noProof="0" dirty="0"/>
              <a:t>Click to Edit Section Title</a:t>
            </a:r>
          </a:p>
        </p:txBody>
      </p:sp>
      <p:pic>
        <p:nvPicPr>
          <p:cNvPr id="12" name="Graphic 11">
            <a:extLst>
              <a:ext uri="{FF2B5EF4-FFF2-40B4-BE49-F238E27FC236}">
                <a16:creationId xmlns:a16="http://schemas.microsoft.com/office/drawing/2014/main" id="{6D7B6AE4-5278-24FD-B95C-B39239C5BD5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01324" y="597472"/>
            <a:ext cx="260131" cy="312157"/>
          </a:xfrm>
          <a:prstGeom prst="rect">
            <a:avLst/>
          </a:prstGeom>
        </p:spPr>
      </p:pic>
      <p:sp>
        <p:nvSpPr>
          <p:cNvPr id="2" name="Text Placeholder 5">
            <a:extLst>
              <a:ext uri="{FF2B5EF4-FFF2-40B4-BE49-F238E27FC236}">
                <a16:creationId xmlns:a16="http://schemas.microsoft.com/office/drawing/2014/main" id="{56BC103D-1A4E-E0B2-B2F9-C97C65502292}"/>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770768"/>
      </p:ext>
    </p:extLst>
  </p:cSld>
  <p:clrMapOvr>
    <a:masterClrMapping/>
  </p:clrMapOvr>
  <p:extLst>
    <p:ext uri="{DCECCB84-F9BA-43D5-87BE-67443E8EF086}">
      <p15:sldGuideLst xmlns:p15="http://schemas.microsoft.com/office/powerpoint/2012/main">
        <p15:guide id="1" pos="672"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59E8DEE-298B-66FF-3367-493162B956AD}"/>
              </a:ext>
            </a:extLst>
          </p:cNvPr>
          <p:cNvSpPr>
            <a:spLocks noGrp="1"/>
          </p:cNvSpPr>
          <p:nvPr>
            <p:ph type="sldNum" sz="quarter" idx="11"/>
          </p:nvPr>
        </p:nvSpPr>
        <p:spPr/>
        <p:txBody>
          <a:bodyPr/>
          <a:lstStyle/>
          <a:p>
            <a:fld id="{F4CB188B-CFB4-8747-8BE0-CC42CD8162F2}" type="slidenum">
              <a:rPr lang="en-US" smtClean="0"/>
              <a:pPr/>
              <a:t>‹#›</a:t>
            </a:fld>
            <a:r>
              <a:rPr lang="en-US" dirty="0"/>
              <a:t> </a:t>
            </a:r>
          </a:p>
        </p:txBody>
      </p:sp>
      <p:sp>
        <p:nvSpPr>
          <p:cNvPr id="10" name="Rectangle 84">
            <a:extLst>
              <a:ext uri="{FF2B5EF4-FFF2-40B4-BE49-F238E27FC236}">
                <a16:creationId xmlns:a16="http://schemas.microsoft.com/office/drawing/2014/main" id="{8723346A-6B7B-3FF0-06F1-D5F3A486DDAB}"/>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FEC10D"/>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1" name="Title 5">
            <a:extLst>
              <a:ext uri="{FF2B5EF4-FFF2-40B4-BE49-F238E27FC236}">
                <a16:creationId xmlns:a16="http://schemas.microsoft.com/office/drawing/2014/main" id="{62936423-D603-13C5-C078-F3EEA4EE4685}"/>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pPr lvl="0"/>
            <a:r>
              <a:rPr lang="en-US" noProof="0" dirty="0"/>
              <a:t>Click to Edit Section Title</a:t>
            </a:r>
          </a:p>
        </p:txBody>
      </p:sp>
      <p:pic>
        <p:nvPicPr>
          <p:cNvPr id="12" name="Graphic 11">
            <a:extLst>
              <a:ext uri="{FF2B5EF4-FFF2-40B4-BE49-F238E27FC236}">
                <a16:creationId xmlns:a16="http://schemas.microsoft.com/office/drawing/2014/main" id="{277783F8-35F7-A469-71FD-1243894D0D8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13354" y="595522"/>
            <a:ext cx="244957" cy="331667"/>
          </a:xfrm>
          <a:prstGeom prst="rect">
            <a:avLst/>
          </a:prstGeom>
        </p:spPr>
      </p:pic>
      <p:sp>
        <p:nvSpPr>
          <p:cNvPr id="2" name="Text Placeholder 5">
            <a:extLst>
              <a:ext uri="{FF2B5EF4-FFF2-40B4-BE49-F238E27FC236}">
                <a16:creationId xmlns:a16="http://schemas.microsoft.com/office/drawing/2014/main" id="{26146423-454A-A6D9-AD5A-58717134FC8D}"/>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7203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BD562C1-B0AE-1C6D-60A5-1E3C82CC13E8}"/>
              </a:ext>
            </a:extLst>
          </p:cNvPr>
          <p:cNvSpPr>
            <a:spLocks noGrp="1"/>
          </p:cNvSpPr>
          <p:nvPr>
            <p:ph type="sldNum" sz="quarter" idx="11"/>
          </p:nvPr>
        </p:nvSpPr>
        <p:spPr/>
        <p:txBody>
          <a:bodyPr/>
          <a:lstStyle/>
          <a:p>
            <a:fld id="{F4CB188B-CFB4-8747-8BE0-CC42CD8162F2}" type="slidenum">
              <a:rPr lang="en-US" smtClean="0"/>
              <a:pPr/>
              <a:t>‹#›</a:t>
            </a:fld>
            <a:r>
              <a:rPr lang="en-US" dirty="0"/>
              <a:t> </a:t>
            </a:r>
          </a:p>
        </p:txBody>
      </p:sp>
      <p:sp>
        <p:nvSpPr>
          <p:cNvPr id="10" name="Rectangle 84">
            <a:extLst>
              <a:ext uri="{FF2B5EF4-FFF2-40B4-BE49-F238E27FC236}">
                <a16:creationId xmlns:a16="http://schemas.microsoft.com/office/drawing/2014/main" id="{32136E44-7FC3-4E59-B0E5-4BFB317AD504}"/>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FEC10D"/>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1" name="Title 5">
            <a:extLst>
              <a:ext uri="{FF2B5EF4-FFF2-40B4-BE49-F238E27FC236}">
                <a16:creationId xmlns:a16="http://schemas.microsoft.com/office/drawing/2014/main" id="{D1BD6BA2-A435-53D0-C727-173B5C91B351}"/>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pPr lvl="0"/>
            <a:r>
              <a:rPr lang="en-US" noProof="0" dirty="0"/>
              <a:t>Click to Edit Section Title</a:t>
            </a:r>
          </a:p>
        </p:txBody>
      </p:sp>
      <p:pic>
        <p:nvPicPr>
          <p:cNvPr id="12" name="Graphic 11">
            <a:extLst>
              <a:ext uri="{FF2B5EF4-FFF2-40B4-BE49-F238E27FC236}">
                <a16:creationId xmlns:a16="http://schemas.microsoft.com/office/drawing/2014/main" id="{A7B0CB50-0ABE-647E-AE2E-ECA8EA190D7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18752" y="575646"/>
            <a:ext cx="225447" cy="344674"/>
          </a:xfrm>
          <a:prstGeom prst="rect">
            <a:avLst/>
          </a:prstGeom>
        </p:spPr>
      </p:pic>
      <p:sp>
        <p:nvSpPr>
          <p:cNvPr id="2" name="Text Placeholder 5">
            <a:extLst>
              <a:ext uri="{FF2B5EF4-FFF2-40B4-BE49-F238E27FC236}">
                <a16:creationId xmlns:a16="http://schemas.microsoft.com/office/drawing/2014/main" id="{59CDD40A-BD4E-24F4-6E6E-E866407D7D12}"/>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66130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2839109-50F5-6899-B00D-B83DE787E952}"/>
              </a:ext>
            </a:extLst>
          </p:cNvPr>
          <p:cNvSpPr>
            <a:spLocks noGrp="1"/>
          </p:cNvSpPr>
          <p:nvPr>
            <p:ph type="sldNum" sz="quarter" idx="11"/>
          </p:nvPr>
        </p:nvSpPr>
        <p:spPr/>
        <p:txBody>
          <a:bodyPr/>
          <a:lstStyle/>
          <a:p>
            <a:fld id="{F4CB188B-CFB4-8747-8BE0-CC42CD8162F2}" type="slidenum">
              <a:rPr lang="en-US" smtClean="0"/>
              <a:pPr/>
              <a:t>‹#›</a:t>
            </a:fld>
            <a:r>
              <a:rPr lang="en-US" dirty="0"/>
              <a:t> </a:t>
            </a:r>
          </a:p>
        </p:txBody>
      </p:sp>
      <p:sp>
        <p:nvSpPr>
          <p:cNvPr id="11" name="Rectangle 84">
            <a:extLst>
              <a:ext uri="{FF2B5EF4-FFF2-40B4-BE49-F238E27FC236}">
                <a16:creationId xmlns:a16="http://schemas.microsoft.com/office/drawing/2014/main" id="{CD740CB7-07D8-4B73-2B08-F33587B034B0}"/>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FEC10D"/>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2" name="Title 5">
            <a:extLst>
              <a:ext uri="{FF2B5EF4-FFF2-40B4-BE49-F238E27FC236}">
                <a16:creationId xmlns:a16="http://schemas.microsoft.com/office/drawing/2014/main" id="{AB70C6DF-D9F4-5255-E280-EFCD4534650E}"/>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pPr lvl="0"/>
            <a:r>
              <a:rPr lang="en-US" noProof="0" dirty="0"/>
              <a:t>Click to Edit Section Title</a:t>
            </a:r>
          </a:p>
        </p:txBody>
      </p:sp>
      <p:pic>
        <p:nvPicPr>
          <p:cNvPr id="13" name="Graphic 12">
            <a:extLst>
              <a:ext uri="{FF2B5EF4-FFF2-40B4-BE49-F238E27FC236}">
                <a16:creationId xmlns:a16="http://schemas.microsoft.com/office/drawing/2014/main" id="{6C83FA0F-044D-8247-E7D8-A9210031C5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1403" y="610368"/>
            <a:ext cx="260131" cy="296983"/>
          </a:xfrm>
          <a:prstGeom prst="rect">
            <a:avLst/>
          </a:prstGeom>
        </p:spPr>
      </p:pic>
      <p:sp>
        <p:nvSpPr>
          <p:cNvPr id="2" name="Text Placeholder 5">
            <a:extLst>
              <a:ext uri="{FF2B5EF4-FFF2-40B4-BE49-F238E27FC236}">
                <a16:creationId xmlns:a16="http://schemas.microsoft.com/office/drawing/2014/main" id="{88F55360-10B6-476B-AA9B-8DE1C99DB42B}"/>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2060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Slide 5">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6C05FE46-4AD3-5835-8B1B-DF758DA28A9F}"/>
              </a:ext>
            </a:extLst>
          </p:cNvPr>
          <p:cNvSpPr>
            <a:spLocks noGrp="1"/>
          </p:cNvSpPr>
          <p:nvPr>
            <p:ph type="sldNum" sz="quarter" idx="11"/>
          </p:nvPr>
        </p:nvSpPr>
        <p:spPr/>
        <p:txBody>
          <a:bodyPr/>
          <a:lstStyle/>
          <a:p>
            <a:fld id="{F4CB188B-CFB4-8747-8BE0-CC42CD8162F2}" type="slidenum">
              <a:rPr lang="en-US" smtClean="0"/>
              <a:pPr/>
              <a:t>‹#›</a:t>
            </a:fld>
            <a:r>
              <a:rPr lang="en-US" dirty="0"/>
              <a:t> </a:t>
            </a:r>
          </a:p>
        </p:txBody>
      </p:sp>
      <p:sp>
        <p:nvSpPr>
          <p:cNvPr id="13" name="Rectangle 84">
            <a:extLst>
              <a:ext uri="{FF2B5EF4-FFF2-40B4-BE49-F238E27FC236}">
                <a16:creationId xmlns:a16="http://schemas.microsoft.com/office/drawing/2014/main" id="{FFABC6BB-D968-09FA-5A92-AE72927B3592}"/>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FEC10D"/>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4" name="Title 5">
            <a:extLst>
              <a:ext uri="{FF2B5EF4-FFF2-40B4-BE49-F238E27FC236}">
                <a16:creationId xmlns:a16="http://schemas.microsoft.com/office/drawing/2014/main" id="{F0DD1C80-9B84-15E9-9219-826D29C1AEA7}"/>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pPr lvl="0"/>
            <a:r>
              <a:rPr lang="en-US" noProof="0" dirty="0"/>
              <a:t>Click to Edit Section Title</a:t>
            </a:r>
          </a:p>
        </p:txBody>
      </p:sp>
      <p:pic>
        <p:nvPicPr>
          <p:cNvPr id="15" name="Graphic 14">
            <a:extLst>
              <a:ext uri="{FF2B5EF4-FFF2-40B4-BE49-F238E27FC236}">
                <a16:creationId xmlns:a16="http://schemas.microsoft.com/office/drawing/2014/main" id="{E00C96B1-7E23-6AD7-3C9B-9B731059CA3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01653" y="617025"/>
            <a:ext cx="268802" cy="305654"/>
          </a:xfrm>
          <a:prstGeom prst="rect">
            <a:avLst/>
          </a:prstGeom>
        </p:spPr>
      </p:pic>
      <p:sp>
        <p:nvSpPr>
          <p:cNvPr id="2" name="Text Placeholder 5">
            <a:extLst>
              <a:ext uri="{FF2B5EF4-FFF2-40B4-BE49-F238E27FC236}">
                <a16:creationId xmlns:a16="http://schemas.microsoft.com/office/drawing/2014/main" id="{44F032D6-DB25-72C8-F5BB-AB9733D63E7B}"/>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2853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attern Section 1">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7B9DFFA-7A34-CDB7-123D-C0139DE24644}"/>
              </a:ext>
            </a:extLst>
          </p:cNvPr>
          <p:cNvSpPr>
            <a:spLocks noGrp="1"/>
          </p:cNvSpPr>
          <p:nvPr>
            <p:ph type="sldNum" sz="quarter" idx="11"/>
          </p:nvPr>
        </p:nvSpPr>
        <p:spPr/>
        <p:txBody>
          <a:bodyPr/>
          <a:lstStyle/>
          <a:p>
            <a:fld id="{6D6CAB5D-EDAB-D747-A1AD-73167C840466}" type="slidenum">
              <a:rPr lang="en-US" smtClean="0"/>
              <a:pPr/>
              <a:t>‹#›</a:t>
            </a:fld>
            <a:r>
              <a:rPr lang="en-US" dirty="0"/>
              <a:t> </a:t>
            </a:r>
          </a:p>
        </p:txBody>
      </p:sp>
      <p:sp>
        <p:nvSpPr>
          <p:cNvPr id="10" name="Rectangle 84">
            <a:extLst>
              <a:ext uri="{FF2B5EF4-FFF2-40B4-BE49-F238E27FC236}">
                <a16:creationId xmlns:a16="http://schemas.microsoft.com/office/drawing/2014/main" id="{59B04032-3462-916C-7125-AF85BF9D884E}"/>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FEC10D"/>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1" name="Title 5">
            <a:extLst>
              <a:ext uri="{FF2B5EF4-FFF2-40B4-BE49-F238E27FC236}">
                <a16:creationId xmlns:a16="http://schemas.microsoft.com/office/drawing/2014/main" id="{99D8E78D-7E64-A150-CF17-8D71EE740D75}"/>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pPr lvl="0"/>
            <a:r>
              <a:rPr lang="en-US" noProof="0" dirty="0"/>
              <a:t>Click to Edit Section Title</a:t>
            </a:r>
          </a:p>
        </p:txBody>
      </p:sp>
      <p:pic>
        <p:nvPicPr>
          <p:cNvPr id="12" name="Graphic 11">
            <a:extLst>
              <a:ext uri="{FF2B5EF4-FFF2-40B4-BE49-F238E27FC236}">
                <a16:creationId xmlns:a16="http://schemas.microsoft.com/office/drawing/2014/main" id="{16B0AC85-215A-6A9D-BE2D-30E6C5A78B2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77128" y="5723559"/>
            <a:ext cx="260131" cy="312157"/>
          </a:xfrm>
          <a:prstGeom prst="rect">
            <a:avLst/>
          </a:prstGeom>
        </p:spPr>
      </p:pic>
      <p:sp>
        <p:nvSpPr>
          <p:cNvPr id="2" name="Text Placeholder 5">
            <a:extLst>
              <a:ext uri="{FF2B5EF4-FFF2-40B4-BE49-F238E27FC236}">
                <a16:creationId xmlns:a16="http://schemas.microsoft.com/office/drawing/2014/main" id="{A69A9069-3B13-81EC-56C7-2D1F0202D35A}"/>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9518928"/>
      </p:ext>
    </p:extLst>
  </p:cSld>
  <p:clrMapOvr>
    <a:masterClrMapping/>
  </p:clrMapOvr>
  <p:extLst>
    <p:ext uri="{DCECCB84-F9BA-43D5-87BE-67443E8EF086}">
      <p15:sldGuideLst xmlns:p15="http://schemas.microsoft.com/office/powerpoint/2012/main">
        <p15:guide id="1" pos="672"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attern Section 2">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84642AB-9A0F-686B-D971-349F2D612455}"/>
              </a:ext>
            </a:extLst>
          </p:cNvPr>
          <p:cNvSpPr>
            <a:spLocks noGrp="1"/>
          </p:cNvSpPr>
          <p:nvPr>
            <p:ph type="sldNum" sz="quarter" idx="11"/>
          </p:nvPr>
        </p:nvSpPr>
        <p:spPr/>
        <p:txBody>
          <a:bodyPr/>
          <a:lstStyle/>
          <a:p>
            <a:fld id="{6D6CAB5D-EDAB-D747-A1AD-73167C840466}" type="slidenum">
              <a:rPr lang="en-US" smtClean="0"/>
              <a:pPr/>
              <a:t>‹#›</a:t>
            </a:fld>
            <a:r>
              <a:rPr lang="en-US" dirty="0"/>
              <a:t> </a:t>
            </a:r>
          </a:p>
        </p:txBody>
      </p:sp>
      <p:pic>
        <p:nvPicPr>
          <p:cNvPr id="9" name="Graphic 8">
            <a:extLst>
              <a:ext uri="{FF2B5EF4-FFF2-40B4-BE49-F238E27FC236}">
                <a16:creationId xmlns:a16="http://schemas.microsoft.com/office/drawing/2014/main" id="{809D6AAA-991E-9779-9255-2DF6FB82E10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77029" y="5711990"/>
            <a:ext cx="244957" cy="331667"/>
          </a:xfrm>
          <a:prstGeom prst="rect">
            <a:avLst/>
          </a:prstGeom>
        </p:spPr>
      </p:pic>
      <p:sp>
        <p:nvSpPr>
          <p:cNvPr id="11" name="Rectangle 84">
            <a:extLst>
              <a:ext uri="{FF2B5EF4-FFF2-40B4-BE49-F238E27FC236}">
                <a16:creationId xmlns:a16="http://schemas.microsoft.com/office/drawing/2014/main" id="{F2BEF015-DC6D-E4AF-7780-6FF2EB3E0AB5}"/>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FEC10D"/>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2" name="Title 5">
            <a:extLst>
              <a:ext uri="{FF2B5EF4-FFF2-40B4-BE49-F238E27FC236}">
                <a16:creationId xmlns:a16="http://schemas.microsoft.com/office/drawing/2014/main" id="{3EBF8463-515F-7B30-00ED-E221AADD7F75}"/>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pPr lvl="0"/>
            <a:r>
              <a:rPr lang="en-US" noProof="0" dirty="0"/>
              <a:t>Click to Edit Section Title</a:t>
            </a:r>
          </a:p>
        </p:txBody>
      </p:sp>
      <p:sp>
        <p:nvSpPr>
          <p:cNvPr id="2" name="Text Placeholder 5">
            <a:extLst>
              <a:ext uri="{FF2B5EF4-FFF2-40B4-BE49-F238E27FC236}">
                <a16:creationId xmlns:a16="http://schemas.microsoft.com/office/drawing/2014/main" id="{31878812-9D86-6BEB-1FDF-B58D491306BE}"/>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9991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attern Section 3">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561C03D-EFBE-0E21-B721-AA388FD39016}"/>
              </a:ext>
            </a:extLst>
          </p:cNvPr>
          <p:cNvSpPr>
            <a:spLocks noGrp="1"/>
          </p:cNvSpPr>
          <p:nvPr>
            <p:ph type="sldNum" sz="quarter" idx="11"/>
          </p:nvPr>
        </p:nvSpPr>
        <p:spPr/>
        <p:txBody>
          <a:bodyPr/>
          <a:lstStyle/>
          <a:p>
            <a:fld id="{6D6CAB5D-EDAB-D747-A1AD-73167C840466}" type="slidenum">
              <a:rPr lang="en-US" smtClean="0"/>
              <a:pPr/>
              <a:t>‹#›</a:t>
            </a:fld>
            <a:r>
              <a:rPr lang="en-US" dirty="0"/>
              <a:t> </a:t>
            </a:r>
          </a:p>
        </p:txBody>
      </p:sp>
      <p:sp>
        <p:nvSpPr>
          <p:cNvPr id="10" name="Rectangle 84">
            <a:extLst>
              <a:ext uri="{FF2B5EF4-FFF2-40B4-BE49-F238E27FC236}">
                <a16:creationId xmlns:a16="http://schemas.microsoft.com/office/drawing/2014/main" id="{0603FE3A-DC50-FE85-9880-99831486D28F}"/>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FEC10D"/>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1" name="Title 5">
            <a:extLst>
              <a:ext uri="{FF2B5EF4-FFF2-40B4-BE49-F238E27FC236}">
                <a16:creationId xmlns:a16="http://schemas.microsoft.com/office/drawing/2014/main" id="{F024FDD4-EAE7-C396-4841-297CC53D7D6F}"/>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pPr lvl="0"/>
            <a:r>
              <a:rPr lang="en-US" noProof="0" dirty="0"/>
              <a:t>Click to Edit Section Title</a:t>
            </a:r>
          </a:p>
        </p:txBody>
      </p:sp>
      <p:pic>
        <p:nvPicPr>
          <p:cNvPr id="12" name="Graphic 11">
            <a:extLst>
              <a:ext uri="{FF2B5EF4-FFF2-40B4-BE49-F238E27FC236}">
                <a16:creationId xmlns:a16="http://schemas.microsoft.com/office/drawing/2014/main" id="{585D55AE-C0F5-4015-6DD4-44F729952A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75495" y="5702933"/>
            <a:ext cx="225447" cy="344674"/>
          </a:xfrm>
          <a:prstGeom prst="rect">
            <a:avLst/>
          </a:prstGeom>
        </p:spPr>
      </p:pic>
      <p:sp>
        <p:nvSpPr>
          <p:cNvPr id="2" name="Text Placeholder 5">
            <a:extLst>
              <a:ext uri="{FF2B5EF4-FFF2-40B4-BE49-F238E27FC236}">
                <a16:creationId xmlns:a16="http://schemas.microsoft.com/office/drawing/2014/main" id="{3D0ABD86-E3BE-2C41-3537-024082048214}"/>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63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2DE079E-3D53-6D3A-D0F7-B75896764DA0}"/>
              </a:ext>
            </a:extLst>
          </p:cNvPr>
          <p:cNvSpPr>
            <a:spLocks noGrp="1"/>
          </p:cNvSpPr>
          <p:nvPr>
            <p:ph type="ctrTitle"/>
          </p:nvPr>
        </p:nvSpPr>
        <p:spPr>
          <a:xfrm>
            <a:off x="798225" y="1854201"/>
            <a:ext cx="3831424" cy="1655762"/>
          </a:xfrm>
          <a:prstGeom prst="rect">
            <a:avLst/>
          </a:prstGeom>
        </p:spPr>
        <p:txBody>
          <a:bodyPr lIns="0" tIns="0" rIns="0" bIns="0" anchor="b"/>
          <a:lstStyle>
            <a:lvl1pPr algn="l">
              <a:defRPr sz="3200"/>
            </a:lvl1pPr>
          </a:lstStyle>
          <a:p>
            <a:r>
              <a:rPr lang="en-US" dirty="0"/>
              <a:t>Click to edit Master title style</a:t>
            </a:r>
          </a:p>
        </p:txBody>
      </p:sp>
      <p:sp>
        <p:nvSpPr>
          <p:cNvPr id="15" name="Subtitle 2">
            <a:extLst>
              <a:ext uri="{FF2B5EF4-FFF2-40B4-BE49-F238E27FC236}">
                <a16:creationId xmlns:a16="http://schemas.microsoft.com/office/drawing/2014/main" id="{C936DB8B-5CB3-975C-629D-7FAEC39386F9}"/>
              </a:ext>
            </a:extLst>
          </p:cNvPr>
          <p:cNvSpPr>
            <a:spLocks noGrp="1"/>
          </p:cNvSpPr>
          <p:nvPr>
            <p:ph type="subTitle" idx="1"/>
          </p:nvPr>
        </p:nvSpPr>
        <p:spPr>
          <a:xfrm>
            <a:off x="798225" y="3602038"/>
            <a:ext cx="4352191" cy="1655762"/>
          </a:xfrm>
          <a:prstGeom prst="rect">
            <a:avLst/>
          </a:prstGeom>
        </p:spPr>
        <p:txBody>
          <a:bodyPr lIns="0" tIns="0" rIns="0" bIns="0"/>
          <a:lstStyle>
            <a:lvl1pPr marL="0" indent="0" algn="l">
              <a:buNone/>
              <a:defRPr sz="2000">
                <a:solidFill>
                  <a:srgbClr val="FEC10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Text Placeholder 24">
            <a:extLst>
              <a:ext uri="{FF2B5EF4-FFF2-40B4-BE49-F238E27FC236}">
                <a16:creationId xmlns:a16="http://schemas.microsoft.com/office/drawing/2014/main" id="{A001D106-6E00-9EDC-AC25-96F248F197EF}"/>
              </a:ext>
            </a:extLst>
          </p:cNvPr>
          <p:cNvSpPr>
            <a:spLocks noGrp="1"/>
          </p:cNvSpPr>
          <p:nvPr>
            <p:ph type="body" sz="quarter" idx="12" hasCustomPrompt="1"/>
          </p:nvPr>
        </p:nvSpPr>
        <p:spPr>
          <a:xfrm>
            <a:off x="805720" y="5926459"/>
            <a:ext cx="2876397" cy="200317"/>
          </a:xfrm>
          <a:prstGeom prst="rect">
            <a:avLst/>
          </a:prstGeom>
        </p:spPr>
        <p:txBody>
          <a:bodyPr lIns="0" tIns="0" rIns="0" bIns="0"/>
          <a:lstStyle>
            <a:lvl1pPr marL="0" indent="0">
              <a:buFontTx/>
              <a:buNone/>
              <a:defRPr sz="1100" b="1" i="0" cap="all" baseline="0">
                <a:solidFill>
                  <a:schemeClr val="bg1"/>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Click to edit month</a:t>
            </a:r>
          </a:p>
        </p:txBody>
      </p:sp>
      <p:sp>
        <p:nvSpPr>
          <p:cNvPr id="26" name="Text Placeholder 24">
            <a:extLst>
              <a:ext uri="{FF2B5EF4-FFF2-40B4-BE49-F238E27FC236}">
                <a16:creationId xmlns:a16="http://schemas.microsoft.com/office/drawing/2014/main" id="{C72DE225-5849-EE84-E0C9-A1A436812BFC}"/>
              </a:ext>
            </a:extLst>
          </p:cNvPr>
          <p:cNvSpPr>
            <a:spLocks noGrp="1"/>
          </p:cNvSpPr>
          <p:nvPr>
            <p:ph type="body" sz="quarter" idx="13" hasCustomPrompt="1"/>
          </p:nvPr>
        </p:nvSpPr>
        <p:spPr>
          <a:xfrm>
            <a:off x="805720" y="6101388"/>
            <a:ext cx="2876397" cy="200317"/>
          </a:xfrm>
          <a:prstGeom prst="rect">
            <a:avLst/>
          </a:prstGeom>
        </p:spPr>
        <p:txBody>
          <a:bodyPr lIns="0" tIns="0" rIns="0" bIns="0"/>
          <a:lstStyle>
            <a:lvl1pPr marL="0" indent="0">
              <a:buFontTx/>
              <a:buNone/>
              <a:defRPr sz="1100" b="1" i="0" cap="all" baseline="0">
                <a:solidFill>
                  <a:srgbClr val="FEC10D"/>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year</a:t>
            </a:r>
          </a:p>
        </p:txBody>
      </p:sp>
      <p:sp>
        <p:nvSpPr>
          <p:cNvPr id="4" name="Slide Number Placeholder 3">
            <a:extLst>
              <a:ext uri="{FF2B5EF4-FFF2-40B4-BE49-F238E27FC236}">
                <a16:creationId xmlns:a16="http://schemas.microsoft.com/office/drawing/2014/main" id="{67EC1833-A5C4-8736-546B-6239751330C2}"/>
              </a:ext>
            </a:extLst>
          </p:cNvPr>
          <p:cNvSpPr>
            <a:spLocks noGrp="1"/>
          </p:cNvSpPr>
          <p:nvPr>
            <p:ph type="sldNum" sz="quarter" idx="17"/>
          </p:nvPr>
        </p:nvSpPr>
        <p:spPr/>
        <p:txBody>
          <a:bodyPr/>
          <a:lstStyle/>
          <a:p>
            <a:fld id="{8A2747B0-D15E-454F-9165-B6CAE4170D4B}" type="slidenum">
              <a:rPr lang="en-US" smtClean="0"/>
              <a:pPr/>
              <a:t>‹#›</a:t>
            </a:fld>
            <a:r>
              <a:rPr lang="en-US" dirty="0"/>
              <a:t> </a:t>
            </a:r>
          </a:p>
        </p:txBody>
      </p:sp>
      <p:sp>
        <p:nvSpPr>
          <p:cNvPr id="2" name="Text Placeholder 5">
            <a:extLst>
              <a:ext uri="{FF2B5EF4-FFF2-40B4-BE49-F238E27FC236}">
                <a16:creationId xmlns:a16="http://schemas.microsoft.com/office/drawing/2014/main" id="{C86B1436-9D6A-3EFF-B08C-C236A6A5C23A}"/>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0271"/>
      </p:ext>
    </p:extLst>
  </p:cSld>
  <p:clrMapOvr>
    <a:masterClrMapping/>
  </p:clrMapOvr>
  <p:extLst>
    <p:ext uri="{DCECCB84-F9BA-43D5-87BE-67443E8EF086}">
      <p15:sldGuideLst xmlns:p15="http://schemas.microsoft.com/office/powerpoint/2012/main">
        <p15:guide id="1" pos="50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attern Section 4">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61FA3E7-A126-A77A-3B02-A8F353CEC077}"/>
              </a:ext>
            </a:extLst>
          </p:cNvPr>
          <p:cNvSpPr>
            <a:spLocks noGrp="1"/>
          </p:cNvSpPr>
          <p:nvPr>
            <p:ph type="sldNum" sz="quarter" idx="11"/>
          </p:nvPr>
        </p:nvSpPr>
        <p:spPr/>
        <p:txBody>
          <a:bodyPr/>
          <a:lstStyle/>
          <a:p>
            <a:fld id="{6D6CAB5D-EDAB-D747-A1AD-73167C840466}" type="slidenum">
              <a:rPr lang="en-US" smtClean="0"/>
              <a:pPr/>
              <a:t>‹#›</a:t>
            </a:fld>
            <a:r>
              <a:rPr lang="en-US" dirty="0"/>
              <a:t> </a:t>
            </a:r>
          </a:p>
        </p:txBody>
      </p:sp>
      <p:sp>
        <p:nvSpPr>
          <p:cNvPr id="11" name="Rectangle 84">
            <a:extLst>
              <a:ext uri="{FF2B5EF4-FFF2-40B4-BE49-F238E27FC236}">
                <a16:creationId xmlns:a16="http://schemas.microsoft.com/office/drawing/2014/main" id="{916A6A9A-8E07-FDCE-6F83-B9592CE3C3B7}"/>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FEC10D"/>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2" name="Title 5">
            <a:extLst>
              <a:ext uri="{FF2B5EF4-FFF2-40B4-BE49-F238E27FC236}">
                <a16:creationId xmlns:a16="http://schemas.microsoft.com/office/drawing/2014/main" id="{63876F40-9897-4AF7-1BDE-CF3C1667E6EF}"/>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pPr lvl="0"/>
            <a:r>
              <a:rPr lang="en-US" noProof="0" dirty="0"/>
              <a:t>Click to Edit Section Title</a:t>
            </a:r>
          </a:p>
        </p:txBody>
      </p:sp>
      <p:pic>
        <p:nvPicPr>
          <p:cNvPr id="13" name="Graphic 12">
            <a:extLst>
              <a:ext uri="{FF2B5EF4-FFF2-40B4-BE49-F238E27FC236}">
                <a16:creationId xmlns:a16="http://schemas.microsoft.com/office/drawing/2014/main" id="{BE665259-3E7D-A279-649A-C9AD70F5413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62180" y="5729256"/>
            <a:ext cx="260131" cy="296983"/>
          </a:xfrm>
          <a:prstGeom prst="rect">
            <a:avLst/>
          </a:prstGeom>
        </p:spPr>
      </p:pic>
      <p:sp>
        <p:nvSpPr>
          <p:cNvPr id="2" name="Text Placeholder 5">
            <a:extLst>
              <a:ext uri="{FF2B5EF4-FFF2-40B4-BE49-F238E27FC236}">
                <a16:creationId xmlns:a16="http://schemas.microsoft.com/office/drawing/2014/main" id="{4E834F89-F6A0-4A77-06E2-6EA9701B423E}"/>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8015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attern Section 5">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8E70DF3E-6B2C-C98D-EE6B-F40E7CEB6CEA}"/>
              </a:ext>
            </a:extLst>
          </p:cNvPr>
          <p:cNvSpPr>
            <a:spLocks noGrp="1"/>
          </p:cNvSpPr>
          <p:nvPr>
            <p:ph type="sldNum" sz="quarter" idx="11"/>
          </p:nvPr>
        </p:nvSpPr>
        <p:spPr/>
        <p:txBody>
          <a:bodyPr/>
          <a:lstStyle/>
          <a:p>
            <a:fld id="{6D6CAB5D-EDAB-D747-A1AD-73167C840466}" type="slidenum">
              <a:rPr lang="en-US" smtClean="0"/>
              <a:pPr/>
              <a:t>‹#›</a:t>
            </a:fld>
            <a:r>
              <a:rPr lang="en-US" dirty="0"/>
              <a:t> </a:t>
            </a:r>
          </a:p>
        </p:txBody>
      </p:sp>
      <p:pic>
        <p:nvPicPr>
          <p:cNvPr id="12" name="Graphic 11">
            <a:extLst>
              <a:ext uri="{FF2B5EF4-FFF2-40B4-BE49-F238E27FC236}">
                <a16:creationId xmlns:a16="http://schemas.microsoft.com/office/drawing/2014/main" id="{A05955D1-FC76-4D3B-F211-6A1139340CF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52577" y="5746712"/>
            <a:ext cx="268802" cy="305654"/>
          </a:xfrm>
          <a:prstGeom prst="rect">
            <a:avLst/>
          </a:prstGeom>
        </p:spPr>
      </p:pic>
      <p:sp>
        <p:nvSpPr>
          <p:cNvPr id="14" name="Rectangle 84">
            <a:extLst>
              <a:ext uri="{FF2B5EF4-FFF2-40B4-BE49-F238E27FC236}">
                <a16:creationId xmlns:a16="http://schemas.microsoft.com/office/drawing/2014/main" id="{2DCB917F-F954-BA33-0BE3-A401CA9F95CF}"/>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FEC10D"/>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5" name="Title 5">
            <a:extLst>
              <a:ext uri="{FF2B5EF4-FFF2-40B4-BE49-F238E27FC236}">
                <a16:creationId xmlns:a16="http://schemas.microsoft.com/office/drawing/2014/main" id="{563CB9B6-347E-0910-D4A6-CC1E2E7271C0}"/>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pPr lvl="0"/>
            <a:r>
              <a:rPr lang="en-US" noProof="0" dirty="0"/>
              <a:t>Click to Edit Section Title</a:t>
            </a:r>
          </a:p>
        </p:txBody>
      </p:sp>
      <p:sp>
        <p:nvSpPr>
          <p:cNvPr id="2" name="Text Placeholder 5">
            <a:extLst>
              <a:ext uri="{FF2B5EF4-FFF2-40B4-BE49-F238E27FC236}">
                <a16:creationId xmlns:a16="http://schemas.microsoft.com/office/drawing/2014/main" id="{90895F64-6695-9B21-0013-4B5F2484957A}"/>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124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C936DB8B-5CB3-975C-629D-7FAEC39386F9}"/>
              </a:ext>
            </a:extLst>
          </p:cNvPr>
          <p:cNvSpPr>
            <a:spLocks noGrp="1"/>
          </p:cNvSpPr>
          <p:nvPr>
            <p:ph type="subTitle" idx="1"/>
          </p:nvPr>
        </p:nvSpPr>
        <p:spPr>
          <a:xfrm>
            <a:off x="1075824" y="3602038"/>
            <a:ext cx="9719387" cy="1655762"/>
          </a:xfrm>
          <a:prstGeom prst="rect">
            <a:avLst/>
          </a:prstGeom>
        </p:spPr>
        <p:txBody>
          <a:bodyPr lIns="0" tIns="0" rIns="0" bIns="0"/>
          <a:lstStyle>
            <a:lvl1pPr marL="0" indent="0" algn="l">
              <a:buNone/>
              <a:defRPr sz="2600">
                <a:solidFill>
                  <a:srgbClr val="FEC10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Text Placeholder 24">
            <a:extLst>
              <a:ext uri="{FF2B5EF4-FFF2-40B4-BE49-F238E27FC236}">
                <a16:creationId xmlns:a16="http://schemas.microsoft.com/office/drawing/2014/main" id="{A001D106-6E00-9EDC-AC25-96F248F197EF}"/>
              </a:ext>
            </a:extLst>
          </p:cNvPr>
          <p:cNvSpPr>
            <a:spLocks noGrp="1"/>
          </p:cNvSpPr>
          <p:nvPr>
            <p:ph type="body" sz="quarter" idx="12" hasCustomPrompt="1"/>
          </p:nvPr>
        </p:nvSpPr>
        <p:spPr>
          <a:xfrm>
            <a:off x="1075824" y="5926459"/>
            <a:ext cx="2876397" cy="200317"/>
          </a:xfrm>
          <a:prstGeom prst="rect">
            <a:avLst/>
          </a:prstGeom>
        </p:spPr>
        <p:txBody>
          <a:bodyPr lIns="0" tIns="0" rIns="0" bIns="0"/>
          <a:lstStyle>
            <a:lvl1pPr marL="0" indent="0">
              <a:buFontTx/>
              <a:buNone/>
              <a:defRPr sz="1100" b="1" i="0" cap="all" baseline="0">
                <a:solidFill>
                  <a:schemeClr val="bg1"/>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Click to edit month</a:t>
            </a:r>
          </a:p>
        </p:txBody>
      </p:sp>
      <p:sp>
        <p:nvSpPr>
          <p:cNvPr id="26" name="Text Placeholder 24">
            <a:extLst>
              <a:ext uri="{FF2B5EF4-FFF2-40B4-BE49-F238E27FC236}">
                <a16:creationId xmlns:a16="http://schemas.microsoft.com/office/drawing/2014/main" id="{C72DE225-5849-EE84-E0C9-A1A436812BFC}"/>
              </a:ext>
            </a:extLst>
          </p:cNvPr>
          <p:cNvSpPr>
            <a:spLocks noGrp="1"/>
          </p:cNvSpPr>
          <p:nvPr>
            <p:ph type="body" sz="quarter" idx="13" hasCustomPrompt="1"/>
          </p:nvPr>
        </p:nvSpPr>
        <p:spPr>
          <a:xfrm>
            <a:off x="1075824" y="6101388"/>
            <a:ext cx="2876397" cy="200317"/>
          </a:xfrm>
          <a:prstGeom prst="rect">
            <a:avLst/>
          </a:prstGeom>
        </p:spPr>
        <p:txBody>
          <a:bodyPr lIns="0" tIns="0" rIns="0" bIns="0"/>
          <a:lstStyle>
            <a:lvl1pPr marL="0" indent="0">
              <a:buFontTx/>
              <a:buNone/>
              <a:defRPr sz="1100" b="1" i="0" cap="all" baseline="0">
                <a:solidFill>
                  <a:srgbClr val="FEC10D"/>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year</a:t>
            </a:r>
          </a:p>
        </p:txBody>
      </p:sp>
      <p:sp>
        <p:nvSpPr>
          <p:cNvPr id="10" name="Slide Number Placeholder 5">
            <a:extLst>
              <a:ext uri="{FF2B5EF4-FFF2-40B4-BE49-F238E27FC236}">
                <a16:creationId xmlns:a16="http://schemas.microsoft.com/office/drawing/2014/main" id="{03C7C5B8-B7B3-7323-CF77-721C83C05686}"/>
              </a:ext>
            </a:extLst>
          </p:cNvPr>
          <p:cNvSpPr>
            <a:spLocks noGrp="1"/>
          </p:cNvSpPr>
          <p:nvPr>
            <p:ph type="sldNum" sz="quarter" idx="4"/>
          </p:nvPr>
        </p:nvSpPr>
        <p:spPr>
          <a:xfrm>
            <a:off x="128015" y="6394450"/>
            <a:ext cx="473117" cy="365125"/>
          </a:xfrm>
          <a:prstGeom prst="rect">
            <a:avLst/>
          </a:prstGeom>
        </p:spPr>
        <p:txBody>
          <a:bodyPr wrap="square" lIns="0" tIns="0" rIns="0" bIns="0" anchor="b"/>
          <a:lstStyle>
            <a:lvl1pPr>
              <a:defRPr sz="800">
                <a:solidFill>
                  <a:srgbClr val="BFBFBF"/>
                </a:solidFill>
                <a:latin typeface="Arial" panose="020B0604020202020204" pitchFamily="34" charset="0"/>
                <a:cs typeface="Arial" panose="020B0604020202020204" pitchFamily="34" charset="0"/>
              </a:defRPr>
            </a:lvl1pPr>
          </a:lstStyle>
          <a:p>
            <a:fld id="{41825F4A-80E3-C948-B8DB-388508ED52C9}" type="slidenum">
              <a:rPr lang="en-US" smtClean="0"/>
              <a:pPr/>
              <a:t>‹#›</a:t>
            </a:fld>
            <a:r>
              <a:rPr lang="en-US" dirty="0"/>
              <a:t> </a:t>
            </a:r>
          </a:p>
        </p:txBody>
      </p:sp>
      <p:sp>
        <p:nvSpPr>
          <p:cNvPr id="16" name="Title 1">
            <a:extLst>
              <a:ext uri="{FF2B5EF4-FFF2-40B4-BE49-F238E27FC236}">
                <a16:creationId xmlns:a16="http://schemas.microsoft.com/office/drawing/2014/main" id="{40BB8EC5-FEE0-C22D-5BEE-307EB630C75B}"/>
              </a:ext>
            </a:extLst>
          </p:cNvPr>
          <p:cNvSpPr>
            <a:spLocks noGrp="1"/>
          </p:cNvSpPr>
          <p:nvPr>
            <p:ph type="ctrTitle"/>
          </p:nvPr>
        </p:nvSpPr>
        <p:spPr>
          <a:xfrm>
            <a:off x="1075824" y="2267339"/>
            <a:ext cx="9719388" cy="1242624"/>
          </a:xfrm>
          <a:prstGeom prst="rect">
            <a:avLst/>
          </a:prstGeom>
        </p:spPr>
        <p:txBody>
          <a:bodyPr lIns="0" tIns="0" rIns="0" bIns="0" anchor="b"/>
          <a:lstStyle>
            <a:lvl1pPr algn="l">
              <a:defRPr sz="4000"/>
            </a:lvl1pPr>
          </a:lstStyle>
          <a:p>
            <a:r>
              <a:rPr lang="en-US"/>
              <a:t>Click to edit Master title style</a:t>
            </a:r>
            <a:endParaRPr lang="en-US" dirty="0"/>
          </a:p>
        </p:txBody>
      </p:sp>
      <p:sp>
        <p:nvSpPr>
          <p:cNvPr id="2" name="Text Placeholder 5">
            <a:extLst>
              <a:ext uri="{FF2B5EF4-FFF2-40B4-BE49-F238E27FC236}">
                <a16:creationId xmlns:a16="http://schemas.microsoft.com/office/drawing/2014/main" id="{08B3AEE5-5C21-3CC0-9F4D-95ED500E0534}"/>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874692"/>
      </p:ext>
    </p:extLst>
  </p:cSld>
  <p:clrMapOvr>
    <a:masterClrMapping/>
  </p:clrMapOvr>
  <p:extLst>
    <p:ext uri="{DCECCB84-F9BA-43D5-87BE-67443E8EF086}">
      <p15:sldGuideLst xmlns:p15="http://schemas.microsoft.com/office/powerpoint/2012/main">
        <p15:guide id="1" pos="67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F&amp;G_Title Page Op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8A2998-2468-B460-41B7-DF68E82CD942}"/>
              </a:ext>
            </a:extLst>
          </p:cNvPr>
          <p:cNvSpPr/>
          <p:nvPr userDrawn="1"/>
        </p:nvSpPr>
        <p:spPr>
          <a:xfrm>
            <a:off x="3757961" y="0"/>
            <a:ext cx="8434039" cy="6858000"/>
          </a:xfrm>
          <a:prstGeom prst="rect">
            <a:avLst/>
          </a:prstGeom>
          <a:gradFill flip="none" rotWithShape="1">
            <a:gsLst>
              <a:gs pos="0">
                <a:srgbClr val="754C96"/>
              </a:gs>
              <a:gs pos="39000">
                <a:srgbClr val="4D2C6E"/>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44E71E47-697B-2390-8AC9-031F87431EF1}"/>
              </a:ext>
            </a:extLst>
          </p:cNvPr>
          <p:cNvSpPr/>
          <p:nvPr userDrawn="1"/>
        </p:nvSpPr>
        <p:spPr>
          <a:xfrm>
            <a:off x="-33454" y="-11151"/>
            <a:ext cx="9121698" cy="6869151"/>
          </a:xfrm>
          <a:custGeom>
            <a:avLst/>
            <a:gdLst>
              <a:gd name="connsiteX0" fmla="*/ 9121698 w 9121698"/>
              <a:gd name="connsiteY0" fmla="*/ 0 h 6869151"/>
              <a:gd name="connsiteX1" fmla="*/ 5174166 w 9121698"/>
              <a:gd name="connsiteY1" fmla="*/ 6869151 h 6869151"/>
              <a:gd name="connsiteX2" fmla="*/ 0 w 9121698"/>
              <a:gd name="connsiteY2" fmla="*/ 6869151 h 6869151"/>
              <a:gd name="connsiteX3" fmla="*/ 33454 w 9121698"/>
              <a:gd name="connsiteY3" fmla="*/ 0 h 6869151"/>
              <a:gd name="connsiteX4" fmla="*/ 9121698 w 9121698"/>
              <a:gd name="connsiteY4" fmla="*/ 0 h 686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6869151">
                <a:moveTo>
                  <a:pt x="9121698" y="0"/>
                </a:moveTo>
                <a:lnTo>
                  <a:pt x="5174166" y="6869151"/>
                </a:lnTo>
                <a:lnTo>
                  <a:pt x="0" y="6869151"/>
                </a:lnTo>
                <a:lnTo>
                  <a:pt x="33454" y="0"/>
                </a:lnTo>
                <a:lnTo>
                  <a:pt x="91216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8C72703F-A0A6-3C4A-BE2F-078C30A0C1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13565" y="-4761"/>
            <a:ext cx="6956578" cy="6968656"/>
          </a:xfrm>
          <a:prstGeom prst="rect">
            <a:avLst/>
          </a:prstGeom>
        </p:spPr>
      </p:pic>
      <p:pic>
        <p:nvPicPr>
          <p:cNvPr id="16" name="Picture 15" descr="Logo&#10;&#10;Description automatically generated">
            <a:extLst>
              <a:ext uri="{FF2B5EF4-FFF2-40B4-BE49-F238E27FC236}">
                <a16:creationId xmlns:a16="http://schemas.microsoft.com/office/drawing/2014/main" id="{31E3192F-1F51-1573-C2A7-D5CD57AB7A9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6233" y="275631"/>
            <a:ext cx="1191802" cy="1191802"/>
          </a:xfrm>
          <a:prstGeom prst="rect">
            <a:avLst/>
          </a:prstGeom>
        </p:spPr>
      </p:pic>
      <p:sp>
        <p:nvSpPr>
          <p:cNvPr id="2" name="Title 5">
            <a:extLst>
              <a:ext uri="{FF2B5EF4-FFF2-40B4-BE49-F238E27FC236}">
                <a16:creationId xmlns:a16="http://schemas.microsoft.com/office/drawing/2014/main" id="{5A3633F2-74EA-C0BF-1B8A-DD5B181E43E4}"/>
              </a:ext>
            </a:extLst>
          </p:cNvPr>
          <p:cNvSpPr>
            <a:spLocks noGrp="1" noChangeArrowheads="1"/>
          </p:cNvSpPr>
          <p:nvPr>
            <p:ph type="ctrTitle" hasCustomPrompt="1"/>
          </p:nvPr>
        </p:nvSpPr>
        <p:spPr>
          <a:xfrm>
            <a:off x="1038065" y="2278821"/>
            <a:ext cx="5269073" cy="1143000"/>
          </a:xfrm>
          <a:prstGeom prst="rect">
            <a:avLst/>
          </a:prstGeom>
          <a:noFill/>
          <a:ln w="9525">
            <a:noFill/>
          </a:ln>
        </p:spPr>
        <p:txBody>
          <a:bodyPr lIns="0" tIns="0" rIns="0" bIns="0" anchor="b" anchorCtr="0">
            <a:noAutofit/>
          </a:bodyPr>
          <a:lstStyle>
            <a:lvl1pPr>
              <a:defRPr sz="3200" b="1" i="0" baseline="0">
                <a:solidFill>
                  <a:srgbClr val="4F277A"/>
                </a:solidFill>
                <a:latin typeface="Arial" panose="020B0604020202020204" pitchFamily="34" charset="0"/>
                <a:cs typeface="Arial" panose="020B0604020202020204" pitchFamily="34" charset="0"/>
              </a:defRPr>
            </a:lvl1pPr>
          </a:lstStyle>
          <a:p>
            <a:pPr lvl="0"/>
            <a:r>
              <a:rPr lang="en-US" noProof="0" dirty="0"/>
              <a:t>Presentation Title</a:t>
            </a:r>
          </a:p>
        </p:txBody>
      </p:sp>
      <p:sp>
        <p:nvSpPr>
          <p:cNvPr id="10" name="Rectangle 84"/>
          <p:cNvSpPr>
            <a:spLocks noGrp="1" noChangeArrowheads="1"/>
          </p:cNvSpPr>
          <p:nvPr>
            <p:ph type="subTitle" idx="1" hasCustomPrompt="1"/>
          </p:nvPr>
        </p:nvSpPr>
        <p:spPr>
          <a:xfrm>
            <a:off x="1038065" y="3570263"/>
            <a:ext cx="4817877" cy="1204783"/>
          </a:xfrm>
          <a:prstGeom prst="rect">
            <a:avLst/>
          </a:prstGeom>
        </p:spPr>
        <p:txBody>
          <a:bodyPr lIns="0" tIns="0" rIns="0" bIns="0">
            <a:normAutofit/>
          </a:bodyPr>
          <a:lstStyle>
            <a:lvl1pPr marL="0" indent="0">
              <a:buFont typeface="Symbol" pitchFamily="18" charset="2"/>
              <a:buNone/>
              <a:defRPr sz="2000" b="0" i="0" baseline="0">
                <a:solidFill>
                  <a:srgbClr val="57585A"/>
                </a:solidFill>
                <a:latin typeface="Arial" panose="020B0604020202020204" pitchFamily="34" charset="0"/>
                <a:cs typeface="Arial" panose="020B0604020202020204" pitchFamily="34" charset="0"/>
              </a:defRPr>
            </a:lvl1pPr>
          </a:lstStyle>
          <a:p>
            <a:pPr lvl="0"/>
            <a:r>
              <a:rPr lang="en-US" noProof="0" dirty="0"/>
              <a:t>Presentation Subtitle</a:t>
            </a:r>
          </a:p>
          <a:p>
            <a:pPr lvl="0"/>
            <a:endParaRPr lang="en-US" noProof="0" dirty="0"/>
          </a:p>
        </p:txBody>
      </p:sp>
      <p:sp>
        <p:nvSpPr>
          <p:cNvPr id="3" name="Do not remove"/>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22" name="Content Placeholder 19">
            <a:extLst>
              <a:ext uri="{FF2B5EF4-FFF2-40B4-BE49-F238E27FC236}">
                <a16:creationId xmlns:a16="http://schemas.microsoft.com/office/drawing/2014/main" id="{4C6D9819-A64D-5F35-9B57-2E3A39F553CB}"/>
              </a:ext>
            </a:extLst>
          </p:cNvPr>
          <p:cNvSpPr>
            <a:spLocks noGrp="1"/>
          </p:cNvSpPr>
          <p:nvPr>
            <p:ph sz="quarter" idx="30" hasCustomPrompt="1"/>
          </p:nvPr>
        </p:nvSpPr>
        <p:spPr>
          <a:xfrm>
            <a:off x="1038065" y="5882082"/>
            <a:ext cx="2039938" cy="218410"/>
          </a:xfrm>
        </p:spPr>
        <p:txBody>
          <a:bodyPr anchor="b">
            <a:normAutofit/>
          </a:bodyPr>
          <a:lstStyle>
            <a:lvl1pPr algn="l">
              <a:defRPr sz="1100" b="1" i="0" cap="all" baseline="0">
                <a:solidFill>
                  <a:srgbClr val="582C83"/>
                </a:solidFill>
                <a:latin typeface="Arial Black" panose="020B0604020202020204" pitchFamily="34" charset="0"/>
                <a:cs typeface="Arial Black" panose="020B0604020202020204" pitchFamily="34" charset="0"/>
              </a:defRPr>
            </a:lvl1pPr>
          </a:lstStyle>
          <a:p>
            <a:pPr lvl="0"/>
            <a:r>
              <a:rPr lang="en-US" dirty="0"/>
              <a:t>Click to edit month</a:t>
            </a:r>
          </a:p>
        </p:txBody>
      </p:sp>
      <p:sp>
        <p:nvSpPr>
          <p:cNvPr id="7" name="Text Placeholder 24">
            <a:extLst>
              <a:ext uri="{FF2B5EF4-FFF2-40B4-BE49-F238E27FC236}">
                <a16:creationId xmlns:a16="http://schemas.microsoft.com/office/drawing/2014/main" id="{7883B597-D9A0-FFBA-E667-1A987648708E}"/>
              </a:ext>
            </a:extLst>
          </p:cNvPr>
          <p:cNvSpPr>
            <a:spLocks noGrp="1"/>
          </p:cNvSpPr>
          <p:nvPr>
            <p:ph type="body" sz="quarter" idx="13" hasCustomPrompt="1"/>
          </p:nvPr>
        </p:nvSpPr>
        <p:spPr>
          <a:xfrm>
            <a:off x="1038065" y="6066488"/>
            <a:ext cx="2876397" cy="200317"/>
          </a:xfrm>
          <a:prstGeom prst="rect">
            <a:avLst/>
          </a:prstGeom>
        </p:spPr>
        <p:txBody>
          <a:bodyPr lIns="0" tIns="0" rIns="0" bIns="0"/>
          <a:lstStyle>
            <a:lvl1pPr marL="0" indent="0">
              <a:buFontTx/>
              <a:buNone/>
              <a:defRPr sz="1100" b="1" i="0" cap="all" baseline="0">
                <a:solidFill>
                  <a:srgbClr val="FEC10D"/>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year</a:t>
            </a:r>
          </a:p>
        </p:txBody>
      </p:sp>
      <p:sp>
        <p:nvSpPr>
          <p:cNvPr id="25" name="Slide Number Placeholder 20">
            <a:extLst>
              <a:ext uri="{FF2B5EF4-FFF2-40B4-BE49-F238E27FC236}">
                <a16:creationId xmlns:a16="http://schemas.microsoft.com/office/drawing/2014/main" id="{A608E9CB-F2E0-AE9C-B8CE-8825D2131CC3}"/>
              </a:ext>
            </a:extLst>
          </p:cNvPr>
          <p:cNvSpPr>
            <a:spLocks noGrp="1"/>
          </p:cNvSpPr>
          <p:nvPr>
            <p:ph type="sldNum" sz="quarter" idx="4"/>
          </p:nvPr>
        </p:nvSpPr>
        <p:spPr>
          <a:xfrm>
            <a:off x="128015" y="6391656"/>
            <a:ext cx="526189" cy="365125"/>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2E5867B9-DF49-0248-B914-8E63713F8868}" type="slidenum">
              <a:rPr lang="en-US" smtClean="0"/>
              <a:pPr/>
              <a:t>‹#›</a:t>
            </a:fld>
            <a:r>
              <a:rPr lang="en-US" dirty="0"/>
              <a:t> </a:t>
            </a:r>
          </a:p>
        </p:txBody>
      </p:sp>
      <p:sp>
        <p:nvSpPr>
          <p:cNvPr id="6" name="Text Placeholder 5">
            <a:extLst>
              <a:ext uri="{FF2B5EF4-FFF2-40B4-BE49-F238E27FC236}">
                <a16:creationId xmlns:a16="http://schemas.microsoft.com/office/drawing/2014/main" id="{470A92F9-EBED-7A44-BFCA-A27A9F6F659E}"/>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9417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448">
          <p15:clr>
            <a:srgbClr val="FBAE40"/>
          </p15:clr>
        </p15:guide>
        <p15:guide id="3" orient="horz" pos="2736">
          <p15:clr>
            <a:srgbClr val="FBAE40"/>
          </p15:clr>
        </p15:guide>
        <p15:guide id="4" orient="horz" pos="297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G_Blank">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5642B8FB-1F55-F10A-A5F8-BA68F447427C}"/>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9" name="Text Placeholder 6">
            <a:extLst>
              <a:ext uri="{FF2B5EF4-FFF2-40B4-BE49-F238E27FC236}">
                <a16:creationId xmlns:a16="http://schemas.microsoft.com/office/drawing/2014/main" id="{B943EE1C-323C-464C-52A7-C2DC85EE2E13}"/>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2C1628B9-07E4-41BC-ECCB-DFCE40AD6427}"/>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6859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G_1 Column Text wtih subheading">
    <p:spTree>
      <p:nvGrpSpPr>
        <p:cNvPr id="1" name=""/>
        <p:cNvGrpSpPr/>
        <p:nvPr/>
      </p:nvGrpSpPr>
      <p:grpSpPr>
        <a:xfrm>
          <a:off x="0" y="0"/>
          <a:ext cx="0" cy="0"/>
          <a:chOff x="0" y="0"/>
          <a:chExt cx="0" cy="0"/>
        </a:xfrm>
      </p:grpSpPr>
      <p:sp>
        <p:nvSpPr>
          <p:cNvPr id="6"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ea typeface="+mj-ea"/>
            </a:endParaRPr>
          </a:p>
        </p:txBody>
      </p:sp>
      <p:sp>
        <p:nvSpPr>
          <p:cNvPr id="11" name="Title 10"/>
          <p:cNvSpPr>
            <a:spLocks noGrp="1"/>
          </p:cNvSpPr>
          <p:nvPr>
            <p:ph type="title"/>
          </p:nvPr>
        </p:nvSpPr>
        <p:spPr/>
        <p:txBody>
          <a:bodyPr/>
          <a:lstStyle/>
          <a:p>
            <a:r>
              <a:rPr lang="en-US"/>
              <a:t>Click to edit Master title style</a:t>
            </a:r>
          </a:p>
        </p:txBody>
      </p:sp>
      <p:sp>
        <p:nvSpPr>
          <p:cNvPr id="10" name="Text Placeholder 7">
            <a:extLst>
              <a:ext uri="{FF2B5EF4-FFF2-40B4-BE49-F238E27FC236}">
                <a16:creationId xmlns:a16="http://schemas.microsoft.com/office/drawing/2014/main" id="{BA0EF447-DDC4-9B3E-EA3C-C21A831496AC}"/>
              </a:ext>
            </a:extLst>
          </p:cNvPr>
          <p:cNvSpPr>
            <a:spLocks noGrp="1"/>
          </p:cNvSpPr>
          <p:nvPr>
            <p:ph type="body" sz="quarter" idx="16"/>
          </p:nvPr>
        </p:nvSpPr>
        <p:spPr>
          <a:xfrm>
            <a:off x="1033874" y="2415921"/>
            <a:ext cx="9152088" cy="3571641"/>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EC10D"/>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F2A62E80-CA8C-45F2-C8AD-6D8FB6321562}"/>
              </a:ext>
            </a:extLst>
          </p:cNvPr>
          <p:cNvSpPr>
            <a:spLocks noGrp="1"/>
          </p:cNvSpPr>
          <p:nvPr>
            <p:ph type="body" sz="quarter" idx="32" hasCustomPrompt="1"/>
          </p:nvPr>
        </p:nvSpPr>
        <p:spPr>
          <a:xfrm>
            <a:off x="1033873" y="2023079"/>
            <a:ext cx="9152088"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Click Here to Edit Subheading</a:t>
            </a:r>
          </a:p>
        </p:txBody>
      </p:sp>
      <p:sp>
        <p:nvSpPr>
          <p:cNvPr id="4" name="Slide Number Placeholder 8">
            <a:extLst>
              <a:ext uri="{FF2B5EF4-FFF2-40B4-BE49-F238E27FC236}">
                <a16:creationId xmlns:a16="http://schemas.microsoft.com/office/drawing/2014/main" id="{877E56E1-0A46-F6EF-497A-DD244179D528}"/>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5" name="Text Placeholder 6">
            <a:extLst>
              <a:ext uri="{FF2B5EF4-FFF2-40B4-BE49-F238E27FC236}">
                <a16:creationId xmlns:a16="http://schemas.microsoft.com/office/drawing/2014/main" id="{97597EE6-D949-01B8-6DDD-E0957DE55A0D}"/>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E03D90B6-024E-879E-668F-6862B9448398}"/>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69648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G_Title only">
    <p:spTree>
      <p:nvGrpSpPr>
        <p:cNvPr id="1" name=""/>
        <p:cNvGrpSpPr/>
        <p:nvPr/>
      </p:nvGrpSpPr>
      <p:grpSpPr>
        <a:xfrm>
          <a:off x="0" y="0"/>
          <a:ext cx="0" cy="0"/>
          <a:chOff x="0" y="0"/>
          <a:chExt cx="0" cy="0"/>
        </a:xfrm>
      </p:grpSpPr>
      <p:sp>
        <p:nvSpPr>
          <p:cNvPr id="7"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ea typeface="+mj-ea"/>
            </a:endParaRPr>
          </a:p>
        </p:txBody>
      </p:sp>
      <p:sp>
        <p:nvSpPr>
          <p:cNvPr id="5" name="Title 4"/>
          <p:cNvSpPr>
            <a:spLocks noGrp="1"/>
          </p:cNvSpPr>
          <p:nvPr>
            <p:ph type="title"/>
          </p:nvPr>
        </p:nvSpPr>
        <p:spPr/>
        <p:txBody>
          <a:bodyPr/>
          <a:lstStyle>
            <a:lvl1pPr>
              <a:defRPr>
                <a:solidFill>
                  <a:srgbClr val="582C83"/>
                </a:solidFill>
              </a:defRPr>
            </a:lvl1pPr>
          </a:lstStyle>
          <a:p>
            <a:r>
              <a:rPr lang="en-US" dirty="0"/>
              <a:t>Click to edit Master title style</a:t>
            </a:r>
          </a:p>
        </p:txBody>
      </p:sp>
      <p:sp>
        <p:nvSpPr>
          <p:cNvPr id="19" name="Content Placeholder 17">
            <a:extLst>
              <a:ext uri="{FF2B5EF4-FFF2-40B4-BE49-F238E27FC236}">
                <a16:creationId xmlns:a16="http://schemas.microsoft.com/office/drawing/2014/main" id="{5A7FAED2-6D7D-ED5D-D79F-C7ADD1163BDE}"/>
              </a:ext>
            </a:extLst>
          </p:cNvPr>
          <p:cNvSpPr>
            <a:spLocks noGrp="1"/>
          </p:cNvSpPr>
          <p:nvPr>
            <p:ph sz="quarter" idx="38"/>
          </p:nvPr>
        </p:nvSpPr>
        <p:spPr>
          <a:xfrm>
            <a:off x="1034634" y="1947863"/>
            <a:ext cx="9960219" cy="3916606"/>
          </a:xfrm>
        </p:spPr>
        <p:txBody>
          <a:bodyPr>
            <a:normAutofit/>
          </a:bodyPr>
          <a:lstStyle>
            <a:lvl1pPr>
              <a:defRPr sz="1400">
                <a:solidFill>
                  <a:srgbClr val="57585A"/>
                </a:solidFill>
              </a:defRPr>
            </a:lvl1pPr>
            <a:lvl2pPr marL="7938" indent="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EC10D"/>
              </a:buClr>
              <a:buSzPct val="100000"/>
              <a:buFont typeface="Arial" panose="020B0604020202020204" pitchFamily="34" charset="0"/>
              <a:buChar char="•"/>
              <a:tabLst/>
              <a:defRPr sz="1400">
                <a:solidFill>
                  <a:srgbClr val="57585A"/>
                </a:solidFill>
              </a:defRPr>
            </a:lvl4pPr>
            <a:lvl5pPr marL="463550" indent="-174625">
              <a:buClr>
                <a:srgbClr val="4D4D4F"/>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8">
            <a:extLst>
              <a:ext uri="{FF2B5EF4-FFF2-40B4-BE49-F238E27FC236}">
                <a16:creationId xmlns:a16="http://schemas.microsoft.com/office/drawing/2014/main" id="{2670A60E-9129-7483-186B-F3F83B52BE3D}"/>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8" name="Text Placeholder 6">
            <a:extLst>
              <a:ext uri="{FF2B5EF4-FFF2-40B4-BE49-F238E27FC236}">
                <a16:creationId xmlns:a16="http://schemas.microsoft.com/office/drawing/2014/main" id="{A2CB261D-8F99-3C1F-7345-1386D5300C0B}"/>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0013C10F-FCC7-C3DB-A229-D9E971021ACF}"/>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692812"/>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G_Title and subtitle">
    <p:spTree>
      <p:nvGrpSpPr>
        <p:cNvPr id="1" name=""/>
        <p:cNvGrpSpPr/>
        <p:nvPr/>
      </p:nvGrpSpPr>
      <p:grpSpPr>
        <a:xfrm>
          <a:off x="0" y="0"/>
          <a:ext cx="0" cy="0"/>
          <a:chOff x="0" y="0"/>
          <a:chExt cx="0" cy="0"/>
        </a:xfrm>
      </p:grpSpPr>
      <p:sp>
        <p:nvSpPr>
          <p:cNvPr id="7"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ea typeface="+mj-ea"/>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5A52BC4F-6B58-014C-AA29-956FCD4F01B4}"/>
              </a:ext>
            </a:extLst>
          </p:cNvPr>
          <p:cNvSpPr>
            <a:spLocks noGrp="1"/>
          </p:cNvSpPr>
          <p:nvPr>
            <p:ph sz="quarter" idx="18" hasCustomPrompt="1"/>
          </p:nvPr>
        </p:nvSpPr>
        <p:spPr>
          <a:xfrm>
            <a:off x="1033873" y="2414017"/>
            <a:ext cx="10427738" cy="3652676"/>
          </a:xfrm>
        </p:spPr>
        <p:txBody>
          <a:bodyPr/>
          <a:lstStyle>
            <a:lvl1pPr>
              <a:defRPr>
                <a:solidFill>
                  <a:srgbClr val="57585A"/>
                </a:solidFill>
              </a:defRPr>
            </a:lvl1pPr>
          </a:lstStyle>
          <a:p>
            <a:pPr lvl="0"/>
            <a:r>
              <a:rPr lang="en-US" dirty="0"/>
              <a:t>Click to edit text styles</a:t>
            </a:r>
          </a:p>
        </p:txBody>
      </p:sp>
      <p:sp>
        <p:nvSpPr>
          <p:cNvPr id="11" name="Text Placeholder 4">
            <a:extLst>
              <a:ext uri="{FF2B5EF4-FFF2-40B4-BE49-F238E27FC236}">
                <a16:creationId xmlns:a16="http://schemas.microsoft.com/office/drawing/2014/main" id="{08300D26-0386-D9C2-B598-2AB219BD4F12}"/>
              </a:ext>
            </a:extLst>
          </p:cNvPr>
          <p:cNvSpPr>
            <a:spLocks noGrp="1"/>
          </p:cNvSpPr>
          <p:nvPr>
            <p:ph type="body" sz="quarter" idx="32" hasCustomPrompt="1"/>
          </p:nvPr>
        </p:nvSpPr>
        <p:spPr>
          <a:xfrm>
            <a:off x="1033872" y="2023079"/>
            <a:ext cx="1042773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Click Here to Edit Subheading</a:t>
            </a:r>
          </a:p>
        </p:txBody>
      </p:sp>
      <p:sp>
        <p:nvSpPr>
          <p:cNvPr id="15" name="Slide Number Placeholder 8">
            <a:extLst>
              <a:ext uri="{FF2B5EF4-FFF2-40B4-BE49-F238E27FC236}">
                <a16:creationId xmlns:a16="http://schemas.microsoft.com/office/drawing/2014/main" id="{B985C68C-BE85-33ED-8371-835896685936}"/>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6" name="Text Placeholder 6">
            <a:extLst>
              <a:ext uri="{FF2B5EF4-FFF2-40B4-BE49-F238E27FC236}">
                <a16:creationId xmlns:a16="http://schemas.microsoft.com/office/drawing/2014/main" id="{81B96944-4DF0-4389-AC45-028F0BE0BF1F}"/>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3" name="Text Placeholder 5">
            <a:extLst>
              <a:ext uri="{FF2B5EF4-FFF2-40B4-BE49-F238E27FC236}">
                <a16:creationId xmlns:a16="http://schemas.microsoft.com/office/drawing/2014/main" id="{B2B58774-0AF1-9874-4A91-F1E52AE89A67}"/>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140422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G_Quad T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 Placeholder 4">
            <a:extLst>
              <a:ext uri="{FF2B5EF4-FFF2-40B4-BE49-F238E27FC236}">
                <a16:creationId xmlns:a16="http://schemas.microsoft.com/office/drawing/2014/main" id="{B61B453C-50BD-30DD-2B66-DE2C08B4B01F}"/>
              </a:ext>
            </a:extLst>
          </p:cNvPr>
          <p:cNvSpPr>
            <a:spLocks noGrp="1"/>
          </p:cNvSpPr>
          <p:nvPr>
            <p:ph type="body" sz="quarter" idx="32" hasCustomPrompt="1"/>
          </p:nvPr>
        </p:nvSpPr>
        <p:spPr>
          <a:xfrm>
            <a:off x="1041369" y="1888169"/>
            <a:ext cx="4851430"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1" name="Text Placeholder 7">
            <a:extLst>
              <a:ext uri="{FF2B5EF4-FFF2-40B4-BE49-F238E27FC236}">
                <a16:creationId xmlns:a16="http://schemas.microsoft.com/office/drawing/2014/main" id="{F49FB124-D8A9-5B2F-45B2-B32A2432ACF7}"/>
              </a:ext>
            </a:extLst>
          </p:cNvPr>
          <p:cNvSpPr>
            <a:spLocks noGrp="1"/>
          </p:cNvSpPr>
          <p:nvPr>
            <p:ph type="body" sz="quarter" idx="16"/>
          </p:nvPr>
        </p:nvSpPr>
        <p:spPr>
          <a:xfrm>
            <a:off x="1041368" y="2279106"/>
            <a:ext cx="4851431"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	Fifth level</a:t>
            </a:r>
          </a:p>
          <a:p>
            <a:pPr lvl="2"/>
            <a:endParaRPr lang="en-US" dirty="0"/>
          </a:p>
        </p:txBody>
      </p:sp>
      <p:sp>
        <p:nvSpPr>
          <p:cNvPr id="15" name="Text Placeholder 4">
            <a:extLst>
              <a:ext uri="{FF2B5EF4-FFF2-40B4-BE49-F238E27FC236}">
                <a16:creationId xmlns:a16="http://schemas.microsoft.com/office/drawing/2014/main" id="{091EC3DB-E60C-564C-90A7-0E85F9899896}"/>
              </a:ext>
            </a:extLst>
          </p:cNvPr>
          <p:cNvSpPr>
            <a:spLocks noGrp="1"/>
          </p:cNvSpPr>
          <p:nvPr>
            <p:ph type="body" sz="quarter" idx="38" hasCustomPrompt="1"/>
          </p:nvPr>
        </p:nvSpPr>
        <p:spPr>
          <a:xfrm>
            <a:off x="1041368" y="4121415"/>
            <a:ext cx="4851431"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4" name="Text Placeholder 7">
            <a:extLst>
              <a:ext uri="{FF2B5EF4-FFF2-40B4-BE49-F238E27FC236}">
                <a16:creationId xmlns:a16="http://schemas.microsoft.com/office/drawing/2014/main" id="{05B39615-84BB-5FA3-3CF3-BF8E9D5B226F}"/>
              </a:ext>
            </a:extLst>
          </p:cNvPr>
          <p:cNvSpPr>
            <a:spLocks noGrp="1"/>
          </p:cNvSpPr>
          <p:nvPr>
            <p:ph type="body" sz="quarter" idx="37"/>
          </p:nvPr>
        </p:nvSpPr>
        <p:spPr>
          <a:xfrm>
            <a:off x="1041368" y="4512352"/>
            <a:ext cx="4851432"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	Fifth level</a:t>
            </a:r>
          </a:p>
          <a:p>
            <a:pPr lvl="2"/>
            <a:endParaRPr lang="en-US" dirty="0"/>
          </a:p>
        </p:txBody>
      </p:sp>
      <p:cxnSp>
        <p:nvCxnSpPr>
          <p:cNvPr id="24" name="Straight Connector 23">
            <a:extLst>
              <a:ext uri="{FF2B5EF4-FFF2-40B4-BE49-F238E27FC236}">
                <a16:creationId xmlns:a16="http://schemas.microsoft.com/office/drawing/2014/main" id="{58F19E8B-5732-4C5A-9C60-CA947780F318}"/>
              </a:ext>
            </a:extLst>
          </p:cNvPr>
          <p:cNvCxnSpPr>
            <a:cxnSpLocks/>
          </p:cNvCxnSpPr>
          <p:nvPr userDrawn="1"/>
        </p:nvCxnSpPr>
        <p:spPr>
          <a:xfrm>
            <a:off x="6095548" y="1946617"/>
            <a:ext cx="0" cy="3964524"/>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9D0F5C6A-9513-35D8-5297-51E2D96321A0}"/>
              </a:ext>
            </a:extLst>
          </p:cNvPr>
          <p:cNvSpPr>
            <a:spLocks noGrp="1"/>
          </p:cNvSpPr>
          <p:nvPr>
            <p:ph type="body" sz="quarter" idx="40" hasCustomPrompt="1"/>
          </p:nvPr>
        </p:nvSpPr>
        <p:spPr>
          <a:xfrm>
            <a:off x="6327655" y="1888169"/>
            <a:ext cx="4873739"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9" name="Text Placeholder 7">
            <a:extLst>
              <a:ext uri="{FF2B5EF4-FFF2-40B4-BE49-F238E27FC236}">
                <a16:creationId xmlns:a16="http://schemas.microsoft.com/office/drawing/2014/main" id="{3DBC5F4A-40DF-72FF-60AC-76FA1B7E9E63}"/>
              </a:ext>
            </a:extLst>
          </p:cNvPr>
          <p:cNvSpPr>
            <a:spLocks noGrp="1"/>
          </p:cNvSpPr>
          <p:nvPr>
            <p:ph type="body" sz="quarter" idx="39"/>
          </p:nvPr>
        </p:nvSpPr>
        <p:spPr>
          <a:xfrm>
            <a:off x="6327647" y="2279106"/>
            <a:ext cx="5084761"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	Fifth level</a:t>
            </a:r>
          </a:p>
          <a:p>
            <a:pPr lvl="2"/>
            <a:endParaRPr lang="en-US" dirty="0"/>
          </a:p>
        </p:txBody>
      </p:sp>
      <p:sp>
        <p:nvSpPr>
          <p:cNvPr id="23" name="Text Placeholder 4">
            <a:extLst>
              <a:ext uri="{FF2B5EF4-FFF2-40B4-BE49-F238E27FC236}">
                <a16:creationId xmlns:a16="http://schemas.microsoft.com/office/drawing/2014/main" id="{0DCB82C7-33F8-C05D-8873-7843DC9A024E}"/>
              </a:ext>
            </a:extLst>
          </p:cNvPr>
          <p:cNvSpPr>
            <a:spLocks noGrp="1"/>
          </p:cNvSpPr>
          <p:nvPr>
            <p:ph type="body" sz="quarter" idx="42" hasCustomPrompt="1"/>
          </p:nvPr>
        </p:nvSpPr>
        <p:spPr>
          <a:xfrm>
            <a:off x="6327647" y="4121415"/>
            <a:ext cx="487374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21" name="Text Placeholder 7">
            <a:extLst>
              <a:ext uri="{FF2B5EF4-FFF2-40B4-BE49-F238E27FC236}">
                <a16:creationId xmlns:a16="http://schemas.microsoft.com/office/drawing/2014/main" id="{BAB1EC62-8BF1-8A74-9356-B64C66E01DFF}"/>
              </a:ext>
            </a:extLst>
          </p:cNvPr>
          <p:cNvSpPr>
            <a:spLocks noGrp="1"/>
          </p:cNvSpPr>
          <p:nvPr>
            <p:ph type="body" sz="quarter" idx="41"/>
          </p:nvPr>
        </p:nvSpPr>
        <p:spPr>
          <a:xfrm>
            <a:off x="6327647" y="4512352"/>
            <a:ext cx="5084753"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	Fifth level</a:t>
            </a:r>
          </a:p>
          <a:p>
            <a:pPr lvl="2"/>
            <a:endParaRPr lang="en-US" dirty="0"/>
          </a:p>
        </p:txBody>
      </p:sp>
      <p:sp>
        <p:nvSpPr>
          <p:cNvPr id="17" name="Text Placeholder 6">
            <a:extLst>
              <a:ext uri="{FF2B5EF4-FFF2-40B4-BE49-F238E27FC236}">
                <a16:creationId xmlns:a16="http://schemas.microsoft.com/office/drawing/2014/main" id="{9E3CB67D-57E4-DE5F-249E-0412675D655C}"/>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6" name="Slide Number Placeholder 8">
            <a:extLst>
              <a:ext uri="{FF2B5EF4-FFF2-40B4-BE49-F238E27FC236}">
                <a16:creationId xmlns:a16="http://schemas.microsoft.com/office/drawing/2014/main" id="{3EB55EA3-C0AF-0401-9A6C-65F4C60E5E96}"/>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3" name="Text Placeholder 5">
            <a:extLst>
              <a:ext uri="{FF2B5EF4-FFF2-40B4-BE49-F238E27FC236}">
                <a16:creationId xmlns:a16="http://schemas.microsoft.com/office/drawing/2014/main" id="{6D8606EF-1C08-9BD0-AF87-B0FD1E3C1D1B}"/>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19460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G_3 Tile Texts 3 Subheadings">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7">
            <a:extLst>
              <a:ext uri="{FF2B5EF4-FFF2-40B4-BE49-F238E27FC236}">
                <a16:creationId xmlns:a16="http://schemas.microsoft.com/office/drawing/2014/main" id="{5F2FB573-9869-0002-0328-61357035498C}"/>
              </a:ext>
            </a:extLst>
          </p:cNvPr>
          <p:cNvSpPr>
            <a:spLocks noGrp="1"/>
          </p:cNvSpPr>
          <p:nvPr>
            <p:ph type="body" sz="quarter" idx="16"/>
          </p:nvPr>
        </p:nvSpPr>
        <p:spPr>
          <a:xfrm>
            <a:off x="1041368" y="2414016"/>
            <a:ext cx="3358241"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7">
            <a:extLst>
              <a:ext uri="{FF2B5EF4-FFF2-40B4-BE49-F238E27FC236}">
                <a16:creationId xmlns:a16="http://schemas.microsoft.com/office/drawing/2014/main" id="{A428DE79-05F3-2ED0-FBA0-39F25D784681}"/>
              </a:ext>
            </a:extLst>
          </p:cNvPr>
          <p:cNvSpPr>
            <a:spLocks noGrp="1"/>
          </p:cNvSpPr>
          <p:nvPr>
            <p:ph type="body" sz="quarter" idx="25"/>
          </p:nvPr>
        </p:nvSpPr>
        <p:spPr>
          <a:xfrm>
            <a:off x="4684106"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7">
            <a:extLst>
              <a:ext uri="{FF2B5EF4-FFF2-40B4-BE49-F238E27FC236}">
                <a16:creationId xmlns:a16="http://schemas.microsoft.com/office/drawing/2014/main" id="{558D7CFB-9445-CCA0-1DDA-4A221798AA04}"/>
              </a:ext>
            </a:extLst>
          </p:cNvPr>
          <p:cNvSpPr>
            <a:spLocks noGrp="1"/>
          </p:cNvSpPr>
          <p:nvPr>
            <p:ph type="body" sz="quarter" idx="26"/>
          </p:nvPr>
        </p:nvSpPr>
        <p:spPr>
          <a:xfrm>
            <a:off x="8293846"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4">
            <a:extLst>
              <a:ext uri="{FF2B5EF4-FFF2-40B4-BE49-F238E27FC236}">
                <a16:creationId xmlns:a16="http://schemas.microsoft.com/office/drawing/2014/main" id="{EA0888D1-3E7F-2F16-5069-011A49A1FD13}"/>
              </a:ext>
            </a:extLst>
          </p:cNvPr>
          <p:cNvSpPr>
            <a:spLocks noGrp="1"/>
          </p:cNvSpPr>
          <p:nvPr>
            <p:ph type="body" sz="quarter" idx="32" hasCustomPrompt="1"/>
          </p:nvPr>
        </p:nvSpPr>
        <p:spPr>
          <a:xfrm>
            <a:off x="1041368" y="2023079"/>
            <a:ext cx="3358241"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cxnSp>
        <p:nvCxnSpPr>
          <p:cNvPr id="15" name="Straight Connector 14">
            <a:extLst>
              <a:ext uri="{FF2B5EF4-FFF2-40B4-BE49-F238E27FC236}">
                <a16:creationId xmlns:a16="http://schemas.microsoft.com/office/drawing/2014/main" id="{4C1C7635-CB7A-08A9-0D9F-F202A3E11FD1}"/>
              </a:ext>
            </a:extLst>
          </p:cNvPr>
          <p:cNvCxnSpPr>
            <a:cxnSpLocks/>
          </p:cNvCxnSpPr>
          <p:nvPr userDrawn="1"/>
        </p:nvCxnSpPr>
        <p:spPr>
          <a:xfrm>
            <a:off x="4541473" y="2023079"/>
            <a:ext cx="0" cy="4019905"/>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F21D61-A72A-C9E6-1D30-AB8D9A075F35}"/>
              </a:ext>
            </a:extLst>
          </p:cNvPr>
          <p:cNvCxnSpPr>
            <a:cxnSpLocks/>
          </p:cNvCxnSpPr>
          <p:nvPr userDrawn="1"/>
        </p:nvCxnSpPr>
        <p:spPr>
          <a:xfrm>
            <a:off x="8146030" y="2023079"/>
            <a:ext cx="0" cy="4019905"/>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32CD2FE2-1B72-8AC9-6C9B-F04B6ED54867}"/>
              </a:ext>
            </a:extLst>
          </p:cNvPr>
          <p:cNvSpPr>
            <a:spLocks noGrp="1"/>
          </p:cNvSpPr>
          <p:nvPr>
            <p:ph type="body" sz="quarter" idx="33" hasCustomPrompt="1"/>
          </p:nvPr>
        </p:nvSpPr>
        <p:spPr>
          <a:xfrm>
            <a:off x="4684106" y="2023079"/>
            <a:ext cx="3312564"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21" name="Text Placeholder 4">
            <a:extLst>
              <a:ext uri="{FF2B5EF4-FFF2-40B4-BE49-F238E27FC236}">
                <a16:creationId xmlns:a16="http://schemas.microsoft.com/office/drawing/2014/main" id="{65698086-1F73-A02D-CC8B-1634A98D0760}"/>
              </a:ext>
            </a:extLst>
          </p:cNvPr>
          <p:cNvSpPr>
            <a:spLocks noGrp="1"/>
          </p:cNvSpPr>
          <p:nvPr>
            <p:ph type="body" sz="quarter" idx="34" hasCustomPrompt="1"/>
          </p:nvPr>
        </p:nvSpPr>
        <p:spPr>
          <a:xfrm>
            <a:off x="8293846" y="2023079"/>
            <a:ext cx="3312564"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8" name="Slide Number Placeholder 8">
            <a:extLst>
              <a:ext uri="{FF2B5EF4-FFF2-40B4-BE49-F238E27FC236}">
                <a16:creationId xmlns:a16="http://schemas.microsoft.com/office/drawing/2014/main" id="{E2C035A2-4A59-A850-A56F-12A6FEAB7B6E}"/>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4C28CC53-50EE-7D00-51A1-8974CA70BDDB}"/>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C60FDF53-88F6-DC14-FD69-387BEBBF3174}"/>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2579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vider Purple Ampersand">
    <p:bg>
      <p:bgPr>
        <a:solidFill>
          <a:schemeClr val="bg1"/>
        </a:solidFill>
        <a:effectLst/>
      </p:bgPr>
    </p:bg>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0" i="0" dirty="0">
              <a:solidFill>
                <a:srgbClr val="4D4D4F"/>
              </a:solidFill>
              <a:latin typeface="Arial" panose="020B0604020202020204" pitchFamily="34" charset="0"/>
              <a:ea typeface="+mj-ea"/>
            </a:endParaRPr>
          </a:p>
        </p:txBody>
      </p:sp>
      <p:sp>
        <p:nvSpPr>
          <p:cNvPr id="2" name="Rectangle 1">
            <a:extLst>
              <a:ext uri="{FF2B5EF4-FFF2-40B4-BE49-F238E27FC236}">
                <a16:creationId xmlns:a16="http://schemas.microsoft.com/office/drawing/2014/main" id="{2A016B5D-3558-A040-B66B-8AC627044E5E}"/>
              </a:ext>
            </a:extLst>
          </p:cNvPr>
          <p:cNvSpPr/>
          <p:nvPr userDrawn="1"/>
        </p:nvSpPr>
        <p:spPr>
          <a:xfrm>
            <a:off x="0" y="0"/>
            <a:ext cx="12192000" cy="6858000"/>
          </a:xfrm>
          <a:prstGeom prst="rect">
            <a:avLst/>
          </a:prstGeom>
          <a:gradFill flip="none" rotWithShape="1">
            <a:gsLst>
              <a:gs pos="0">
                <a:srgbClr val="754C96"/>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42BDAAF3-9CD0-BE59-2D67-D5BCC12297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32054" y="-112143"/>
            <a:ext cx="7063774" cy="7076038"/>
          </a:xfrm>
          <a:prstGeom prst="rect">
            <a:avLst/>
          </a:prstGeom>
        </p:spPr>
      </p:pic>
      <p:pic>
        <p:nvPicPr>
          <p:cNvPr id="9" name="Picture 8" descr="Logo&#10;&#10;Description automatically generated">
            <a:extLst>
              <a:ext uri="{FF2B5EF4-FFF2-40B4-BE49-F238E27FC236}">
                <a16:creationId xmlns:a16="http://schemas.microsoft.com/office/drawing/2014/main" id="{6F54B974-08A9-85BD-C2B9-B7094D14D73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87155" y="125442"/>
            <a:ext cx="652803" cy="475185"/>
          </a:xfrm>
          <a:prstGeom prst="rect">
            <a:avLst/>
          </a:prstGeom>
        </p:spPr>
      </p:pic>
      <p:sp>
        <p:nvSpPr>
          <p:cNvPr id="13" name="Rectangle 84">
            <a:extLst>
              <a:ext uri="{FF2B5EF4-FFF2-40B4-BE49-F238E27FC236}">
                <a16:creationId xmlns:a16="http://schemas.microsoft.com/office/drawing/2014/main" id="{24C49897-FFCD-2E01-A0FE-82B4A6AEB650}"/>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FEC10D"/>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4" name="Title 5">
            <a:extLst>
              <a:ext uri="{FF2B5EF4-FFF2-40B4-BE49-F238E27FC236}">
                <a16:creationId xmlns:a16="http://schemas.microsoft.com/office/drawing/2014/main" id="{1A136437-4697-1AE7-0E7F-DFB1B47390E9}"/>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pPr lvl="0"/>
            <a:r>
              <a:rPr lang="en-US" noProof="0" dirty="0"/>
              <a:t>Click to Edit Section Title</a:t>
            </a:r>
          </a:p>
        </p:txBody>
      </p:sp>
      <p:sp>
        <p:nvSpPr>
          <p:cNvPr id="5" name="Slide Number Placeholder 8">
            <a:extLst>
              <a:ext uri="{FF2B5EF4-FFF2-40B4-BE49-F238E27FC236}">
                <a16:creationId xmlns:a16="http://schemas.microsoft.com/office/drawing/2014/main" id="{A52FE8A4-B58A-1B7B-066C-4573E6E7752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Tree>
    <p:extLst>
      <p:ext uri="{BB962C8B-B14F-4D97-AF65-F5344CB8AC3E}">
        <p14:creationId xmlns:p14="http://schemas.microsoft.com/office/powerpoint/2010/main" val="1448537066"/>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G_3 Tile Texts 1 Subheading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2" name="Text Placeholder 7">
            <a:extLst>
              <a:ext uri="{FF2B5EF4-FFF2-40B4-BE49-F238E27FC236}">
                <a16:creationId xmlns:a16="http://schemas.microsoft.com/office/drawing/2014/main" id="{6EADE15B-913E-45B2-9140-EC76DD519AF2}"/>
              </a:ext>
            </a:extLst>
          </p:cNvPr>
          <p:cNvSpPr>
            <a:spLocks noGrp="1"/>
          </p:cNvSpPr>
          <p:nvPr>
            <p:ph type="body" sz="quarter" idx="16"/>
          </p:nvPr>
        </p:nvSpPr>
        <p:spPr>
          <a:xfrm>
            <a:off x="1161289"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 Placeholder 7">
            <a:extLst>
              <a:ext uri="{FF2B5EF4-FFF2-40B4-BE49-F238E27FC236}">
                <a16:creationId xmlns:a16="http://schemas.microsoft.com/office/drawing/2014/main" id="{096FB5B9-4CCA-5B00-8C1E-0B5218CEFB5C}"/>
              </a:ext>
            </a:extLst>
          </p:cNvPr>
          <p:cNvSpPr>
            <a:spLocks noGrp="1"/>
          </p:cNvSpPr>
          <p:nvPr>
            <p:ph type="body" sz="quarter" idx="25"/>
          </p:nvPr>
        </p:nvSpPr>
        <p:spPr>
          <a:xfrm>
            <a:off x="4723820"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2E8B95A9-FB78-12F1-115A-5998DAE0B530}"/>
              </a:ext>
            </a:extLst>
          </p:cNvPr>
          <p:cNvSpPr>
            <a:spLocks noGrp="1"/>
          </p:cNvSpPr>
          <p:nvPr>
            <p:ph type="body" sz="quarter" idx="26"/>
          </p:nvPr>
        </p:nvSpPr>
        <p:spPr>
          <a:xfrm>
            <a:off x="8286351"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1" name="Straight Connector 10">
            <a:extLst>
              <a:ext uri="{FF2B5EF4-FFF2-40B4-BE49-F238E27FC236}">
                <a16:creationId xmlns:a16="http://schemas.microsoft.com/office/drawing/2014/main" id="{D05F2D40-E4A6-D75D-DBB6-AE2FCCAB2E65}"/>
              </a:ext>
            </a:extLst>
          </p:cNvPr>
          <p:cNvCxnSpPr>
            <a:cxnSpLocks/>
          </p:cNvCxnSpPr>
          <p:nvPr userDrawn="1"/>
        </p:nvCxnSpPr>
        <p:spPr>
          <a:xfrm>
            <a:off x="4593938" y="2395025"/>
            <a:ext cx="0" cy="3647959"/>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7" name="Text Placeholder 4">
            <a:extLst>
              <a:ext uri="{FF2B5EF4-FFF2-40B4-BE49-F238E27FC236}">
                <a16:creationId xmlns:a16="http://schemas.microsoft.com/office/drawing/2014/main" id="{C32B65AD-F615-865F-D8CE-1861A5DF345F}"/>
              </a:ext>
            </a:extLst>
          </p:cNvPr>
          <p:cNvSpPr>
            <a:spLocks noGrp="1"/>
          </p:cNvSpPr>
          <p:nvPr>
            <p:ph type="body" sz="quarter" idx="32" hasCustomPrompt="1"/>
          </p:nvPr>
        </p:nvSpPr>
        <p:spPr>
          <a:xfrm>
            <a:off x="1161288" y="2023079"/>
            <a:ext cx="1043762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cxnSp>
        <p:nvCxnSpPr>
          <p:cNvPr id="21" name="Straight Connector 20">
            <a:extLst>
              <a:ext uri="{FF2B5EF4-FFF2-40B4-BE49-F238E27FC236}">
                <a16:creationId xmlns:a16="http://schemas.microsoft.com/office/drawing/2014/main" id="{13DEC752-5A01-1431-257D-1626F638AAF3}"/>
              </a:ext>
            </a:extLst>
          </p:cNvPr>
          <p:cNvCxnSpPr>
            <a:cxnSpLocks/>
          </p:cNvCxnSpPr>
          <p:nvPr userDrawn="1"/>
        </p:nvCxnSpPr>
        <p:spPr>
          <a:xfrm>
            <a:off x="8146030" y="2395025"/>
            <a:ext cx="0" cy="3647959"/>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8" name="Slide Number Placeholder 8">
            <a:extLst>
              <a:ext uri="{FF2B5EF4-FFF2-40B4-BE49-F238E27FC236}">
                <a16:creationId xmlns:a16="http://schemas.microsoft.com/office/drawing/2014/main" id="{4430C48D-AFB3-E70A-3EFA-6481D5BE0747}"/>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9" name="Text Placeholder 6">
            <a:extLst>
              <a:ext uri="{FF2B5EF4-FFF2-40B4-BE49-F238E27FC236}">
                <a16:creationId xmlns:a16="http://schemas.microsoft.com/office/drawing/2014/main" id="{E2CDCCDE-9F27-A65E-B4F4-D5E6D8480346}"/>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5" name="Text Placeholder 5">
            <a:extLst>
              <a:ext uri="{FF2B5EF4-FFF2-40B4-BE49-F238E27FC236}">
                <a16:creationId xmlns:a16="http://schemas.microsoft.com/office/drawing/2014/main" id="{B9FA3199-B257-8AA3-53ED-52CFC3A734E6}"/>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8107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G_3 Text Tiles  no subheadin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Text Placeholder 7">
            <a:extLst>
              <a:ext uri="{FF2B5EF4-FFF2-40B4-BE49-F238E27FC236}">
                <a16:creationId xmlns:a16="http://schemas.microsoft.com/office/drawing/2014/main" id="{E2B1B31B-C9FC-8B97-39A7-7E624CC87488}"/>
              </a:ext>
            </a:extLst>
          </p:cNvPr>
          <p:cNvSpPr>
            <a:spLocks noGrp="1"/>
          </p:cNvSpPr>
          <p:nvPr>
            <p:ph type="body" sz="quarter" idx="16"/>
          </p:nvPr>
        </p:nvSpPr>
        <p:spPr>
          <a:xfrm>
            <a:off x="1041847" y="1946617"/>
            <a:ext cx="3411770"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7">
            <a:extLst>
              <a:ext uri="{FF2B5EF4-FFF2-40B4-BE49-F238E27FC236}">
                <a16:creationId xmlns:a16="http://schemas.microsoft.com/office/drawing/2014/main" id="{F83BD435-B87D-17D6-D402-AA517FCFA31C}"/>
              </a:ext>
            </a:extLst>
          </p:cNvPr>
          <p:cNvSpPr>
            <a:spLocks noGrp="1"/>
          </p:cNvSpPr>
          <p:nvPr>
            <p:ph type="body" sz="quarter" idx="25"/>
          </p:nvPr>
        </p:nvSpPr>
        <p:spPr>
          <a:xfrm>
            <a:off x="4723820" y="194661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7">
            <a:extLst>
              <a:ext uri="{FF2B5EF4-FFF2-40B4-BE49-F238E27FC236}">
                <a16:creationId xmlns:a16="http://schemas.microsoft.com/office/drawing/2014/main" id="{9A181057-0CFD-6E0D-E82D-B82E21E689A4}"/>
              </a:ext>
            </a:extLst>
          </p:cNvPr>
          <p:cNvSpPr>
            <a:spLocks noGrp="1"/>
          </p:cNvSpPr>
          <p:nvPr>
            <p:ph type="body" sz="quarter" idx="26"/>
          </p:nvPr>
        </p:nvSpPr>
        <p:spPr>
          <a:xfrm>
            <a:off x="8286351" y="194661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2" name="Straight Connector 11">
            <a:extLst>
              <a:ext uri="{FF2B5EF4-FFF2-40B4-BE49-F238E27FC236}">
                <a16:creationId xmlns:a16="http://schemas.microsoft.com/office/drawing/2014/main" id="{B2111F6C-FA2F-BF59-7D4E-B69C98088ADB}"/>
              </a:ext>
            </a:extLst>
          </p:cNvPr>
          <p:cNvCxnSpPr>
            <a:cxnSpLocks/>
          </p:cNvCxnSpPr>
          <p:nvPr userDrawn="1"/>
        </p:nvCxnSpPr>
        <p:spPr>
          <a:xfrm>
            <a:off x="4586443" y="194661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A158DF-3D32-A7AE-5DC6-16EE6A42C5DB}"/>
              </a:ext>
            </a:extLst>
          </p:cNvPr>
          <p:cNvCxnSpPr>
            <a:cxnSpLocks/>
          </p:cNvCxnSpPr>
          <p:nvPr userDrawn="1"/>
        </p:nvCxnSpPr>
        <p:spPr>
          <a:xfrm>
            <a:off x="8153525" y="194661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D3D7C29F-B282-BFD5-42F4-5920DA5426F0}"/>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AA19A2DB-D2BC-5CDC-90DB-D74C9F7AF489}"/>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CE894017-F850-05BB-55D6-10627C812C40}"/>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5436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G_2 Text Tiles/2 subhead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13" name="Text Placeholder 7">
            <a:extLst>
              <a:ext uri="{FF2B5EF4-FFF2-40B4-BE49-F238E27FC236}">
                <a16:creationId xmlns:a16="http://schemas.microsoft.com/office/drawing/2014/main" id="{99B68886-38A9-C2E8-F1AC-02FC9654D80C}"/>
              </a:ext>
            </a:extLst>
          </p:cNvPr>
          <p:cNvSpPr>
            <a:spLocks noGrp="1"/>
          </p:cNvSpPr>
          <p:nvPr>
            <p:ph type="body" sz="quarter" idx="16"/>
          </p:nvPr>
        </p:nvSpPr>
        <p:spPr>
          <a:xfrm>
            <a:off x="1042533" y="2415921"/>
            <a:ext cx="4698844" cy="3571641"/>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03EE8A43-AF2A-C796-8DE7-149ABC90AEE1}"/>
              </a:ext>
            </a:extLst>
          </p:cNvPr>
          <p:cNvSpPr>
            <a:spLocks noGrp="1"/>
          </p:cNvSpPr>
          <p:nvPr>
            <p:ph type="body" sz="quarter" idx="30"/>
          </p:nvPr>
        </p:nvSpPr>
        <p:spPr>
          <a:xfrm>
            <a:off x="6224870" y="2415921"/>
            <a:ext cx="4924597" cy="3571641"/>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B0CDFA7A-4870-0864-F479-84CF7F306169}"/>
              </a:ext>
            </a:extLst>
          </p:cNvPr>
          <p:cNvSpPr>
            <a:spLocks noGrp="1"/>
          </p:cNvSpPr>
          <p:nvPr>
            <p:ph type="body" sz="quarter" idx="32" hasCustomPrompt="1"/>
          </p:nvPr>
        </p:nvSpPr>
        <p:spPr>
          <a:xfrm>
            <a:off x="1040936" y="2023079"/>
            <a:ext cx="4761979"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6" name="Text Placeholder 4">
            <a:extLst>
              <a:ext uri="{FF2B5EF4-FFF2-40B4-BE49-F238E27FC236}">
                <a16:creationId xmlns:a16="http://schemas.microsoft.com/office/drawing/2014/main" id="{3884170E-52B5-50FE-D20B-2230A2ED7225}"/>
              </a:ext>
            </a:extLst>
          </p:cNvPr>
          <p:cNvSpPr>
            <a:spLocks noGrp="1"/>
          </p:cNvSpPr>
          <p:nvPr>
            <p:ph type="body" sz="quarter" idx="33" hasCustomPrompt="1"/>
          </p:nvPr>
        </p:nvSpPr>
        <p:spPr>
          <a:xfrm>
            <a:off x="6221982" y="2023079"/>
            <a:ext cx="5063020"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6" name="Slide Number Placeholder 8">
            <a:extLst>
              <a:ext uri="{FF2B5EF4-FFF2-40B4-BE49-F238E27FC236}">
                <a16:creationId xmlns:a16="http://schemas.microsoft.com/office/drawing/2014/main" id="{55E067D7-AA94-38C2-F9E3-E24EF5292EB6}"/>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7" name="Text Placeholder 6">
            <a:extLst>
              <a:ext uri="{FF2B5EF4-FFF2-40B4-BE49-F238E27FC236}">
                <a16:creationId xmlns:a16="http://schemas.microsoft.com/office/drawing/2014/main" id="{A8E34BE1-7FFC-6FBE-6115-B8BEA275F70C}"/>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70E86718-9124-5949-A84C-0F2142717E95}"/>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878795"/>
      </p:ext>
    </p:extLst>
  </p:cSld>
  <p:clrMapOvr>
    <a:masterClrMapping/>
  </p:clrMapOvr>
  <p:extLst>
    <p:ext uri="{DCECCB84-F9BA-43D5-87BE-67443E8EF086}">
      <p15:sldGuideLst xmlns:p15="http://schemas.microsoft.com/office/powerpoint/2012/main">
        <p15:guide id="1" pos="64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G_2 Text Tiles/no subheadin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8" name="Straight Connector 7">
            <a:extLst>
              <a:ext uri="{FF2B5EF4-FFF2-40B4-BE49-F238E27FC236}">
                <a16:creationId xmlns:a16="http://schemas.microsoft.com/office/drawing/2014/main" id="{35ADF4F9-4F79-9D78-A601-264F798E5DDB}"/>
              </a:ext>
            </a:extLst>
          </p:cNvPr>
          <p:cNvCxnSpPr>
            <a:cxnSpLocks/>
          </p:cNvCxnSpPr>
          <p:nvPr userDrawn="1"/>
        </p:nvCxnSpPr>
        <p:spPr>
          <a:xfrm>
            <a:off x="5983123" y="1946617"/>
            <a:ext cx="0" cy="3964524"/>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AB393587-00CE-0852-5DFB-EDD2394447BD}"/>
              </a:ext>
            </a:extLst>
          </p:cNvPr>
          <p:cNvSpPr>
            <a:spLocks noGrp="1"/>
          </p:cNvSpPr>
          <p:nvPr>
            <p:ph type="body" sz="quarter" idx="16"/>
          </p:nvPr>
        </p:nvSpPr>
        <p:spPr>
          <a:xfrm>
            <a:off x="1028700" y="1946617"/>
            <a:ext cx="4712677"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a:extLst>
              <a:ext uri="{FF2B5EF4-FFF2-40B4-BE49-F238E27FC236}">
                <a16:creationId xmlns:a16="http://schemas.microsoft.com/office/drawing/2014/main" id="{E3390C33-7A33-25F2-BE48-0D7EE73B0926}"/>
              </a:ext>
            </a:extLst>
          </p:cNvPr>
          <p:cNvSpPr>
            <a:spLocks noGrp="1"/>
          </p:cNvSpPr>
          <p:nvPr>
            <p:ph type="body" sz="quarter" idx="30"/>
          </p:nvPr>
        </p:nvSpPr>
        <p:spPr>
          <a:xfrm>
            <a:off x="6224870" y="1946617"/>
            <a:ext cx="4682866"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423451A-A1A6-AAEF-DF89-A18E66C1F76A}"/>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5F246D82-B1ED-AD10-2E99-8225089281C3}"/>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BC20F2BF-C21B-F475-ACC1-0E1794A86BB7}"/>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2301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G_Text Layout">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1033873" y="1946617"/>
            <a:ext cx="10555153"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2FEC8581-3E84-9AD9-A3B7-8A8FE5C2D064}"/>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A62E9EBF-4060-3617-6220-2415518F6B3E}"/>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9D62FAEC-FCEF-6133-7208-D9095046E324}"/>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37600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7"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9" name="Chart Placeholder 8"/>
          <p:cNvSpPr>
            <a:spLocks noGrp="1"/>
          </p:cNvSpPr>
          <p:nvPr>
            <p:ph type="chart" sz="quarter" idx="13"/>
          </p:nvPr>
        </p:nvSpPr>
        <p:spPr>
          <a:xfrm>
            <a:off x="1039175" y="2090826"/>
            <a:ext cx="4733704" cy="3836963"/>
          </a:xfrm>
          <a:prstGeom prst="rect">
            <a:avLst/>
          </a:prstGeom>
          <a:noFill/>
        </p:spPr>
        <p:txBody>
          <a:bodyPr/>
          <a:lstStyle>
            <a:lvl1pPr>
              <a:defRPr>
                <a:solidFill>
                  <a:srgbClr val="57585A"/>
                </a:solidFill>
              </a:defRPr>
            </a:lvl1pPr>
          </a:lstStyle>
          <a:p>
            <a:r>
              <a:rPr lang="en-US" dirty="0"/>
              <a:t>Click icon to add chart</a:t>
            </a:r>
          </a:p>
        </p:txBody>
      </p:sp>
      <p:sp>
        <p:nvSpPr>
          <p:cNvPr id="2" name="Title 1">
            <a:extLst>
              <a:ext uri="{FF2B5EF4-FFF2-40B4-BE49-F238E27FC236}">
                <a16:creationId xmlns:a16="http://schemas.microsoft.com/office/drawing/2014/main" id="{D7D3EE1C-170A-14C2-BFB9-70C992D93F6A}"/>
              </a:ext>
            </a:extLst>
          </p:cNvPr>
          <p:cNvSpPr>
            <a:spLocks noGrp="1"/>
          </p:cNvSpPr>
          <p:nvPr>
            <p:ph type="title"/>
          </p:nvPr>
        </p:nvSpPr>
        <p:spPr>
          <a:xfrm>
            <a:off x="1041368" y="931337"/>
            <a:ext cx="10427738" cy="457200"/>
          </a:xfrm>
        </p:spPr>
        <p:txBody>
          <a:bodyPr/>
          <a:lstStyle/>
          <a:p>
            <a:r>
              <a:rPr lang="en-US" dirty="0"/>
              <a:t>Click to edit Master title style</a:t>
            </a:r>
          </a:p>
        </p:txBody>
      </p:sp>
      <p:cxnSp>
        <p:nvCxnSpPr>
          <p:cNvPr id="4" name="Straight Connector 3">
            <a:extLst>
              <a:ext uri="{FF2B5EF4-FFF2-40B4-BE49-F238E27FC236}">
                <a16:creationId xmlns:a16="http://schemas.microsoft.com/office/drawing/2014/main" id="{22A554E7-ECB6-23FA-9F7E-D36AD65D482F}"/>
              </a:ext>
            </a:extLst>
          </p:cNvPr>
          <p:cNvCxnSpPr>
            <a:cxnSpLocks/>
          </p:cNvCxnSpPr>
          <p:nvPr userDrawn="1"/>
        </p:nvCxnSpPr>
        <p:spPr>
          <a:xfrm flipH="1">
            <a:off x="1024185" y="1836562"/>
            <a:ext cx="11032905" cy="0"/>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FB5636AF-8FA7-729C-B782-0678218672E1}"/>
              </a:ext>
            </a:extLst>
          </p:cNvPr>
          <p:cNvSpPr>
            <a:spLocks noGrp="1"/>
          </p:cNvSpPr>
          <p:nvPr>
            <p:ph type="body" sz="quarter" idx="25" hasCustomPrompt="1"/>
          </p:nvPr>
        </p:nvSpPr>
        <p:spPr>
          <a:xfrm>
            <a:off x="1041368" y="1438280"/>
            <a:ext cx="10198374" cy="399292"/>
          </a:xfrm>
        </p:spPr>
        <p:txBody>
          <a:bodyPr>
            <a:normAutofit/>
          </a:bodyPr>
          <a:lstStyle>
            <a:lvl1pPr>
              <a:defRPr sz="2000">
                <a:solidFill>
                  <a:srgbClr val="57585A"/>
                </a:solidFill>
              </a:defRPr>
            </a:lvl1pPr>
          </a:lstStyle>
          <a:p>
            <a:pPr lvl="0"/>
            <a:r>
              <a:rPr lang="en-US" dirty="0"/>
              <a:t>Click to edit chart heading</a:t>
            </a:r>
          </a:p>
        </p:txBody>
      </p:sp>
      <p:sp>
        <p:nvSpPr>
          <p:cNvPr id="16" name="Content Placeholder 16">
            <a:extLst>
              <a:ext uri="{FF2B5EF4-FFF2-40B4-BE49-F238E27FC236}">
                <a16:creationId xmlns:a16="http://schemas.microsoft.com/office/drawing/2014/main" id="{6DAF421B-6D96-2E01-1156-C2FDD229F707}"/>
              </a:ext>
            </a:extLst>
          </p:cNvPr>
          <p:cNvSpPr>
            <a:spLocks noGrp="1"/>
          </p:cNvSpPr>
          <p:nvPr>
            <p:ph sz="quarter" idx="30" hasCustomPrompt="1"/>
          </p:nvPr>
        </p:nvSpPr>
        <p:spPr>
          <a:xfrm>
            <a:off x="6207728" y="2094705"/>
            <a:ext cx="5495659" cy="3833083"/>
          </a:xfrm>
          <a:prstGeom prst="rect">
            <a:avLst/>
          </a:prstGeom>
        </p:spPr>
        <p:txBody>
          <a:bodyPr lIns="0" tIns="0" rIns="0" bIns="0" numCol="1" spcCol="320040">
            <a:normAutofit/>
          </a:bodyPr>
          <a:lstStyle>
            <a:lvl1pPr marL="7938" indent="0">
              <a:lnSpc>
                <a:spcPct val="100000"/>
              </a:lnSpc>
              <a:spcBef>
                <a:spcPts val="1620"/>
              </a:spcBef>
              <a:spcAft>
                <a:spcPts val="450"/>
              </a:spcAft>
              <a:buClr>
                <a:schemeClr val="accent1"/>
              </a:buClr>
              <a:buSzPct val="70000"/>
              <a:buFontTx/>
              <a:buNone/>
              <a:tabLst/>
              <a:defRPr sz="1400" b="0">
                <a:solidFill>
                  <a:srgbClr val="57585A"/>
                </a:solidFill>
              </a:defRPr>
            </a:lvl1pPr>
            <a:lvl2pPr marL="122238" indent="-114300">
              <a:lnSpc>
                <a:spcPct val="100000"/>
              </a:lnSpc>
              <a:spcBef>
                <a:spcPts val="0"/>
              </a:spcBef>
              <a:spcAft>
                <a:spcPts val="450"/>
              </a:spcAft>
              <a:buClr>
                <a:srgbClr val="582C83"/>
              </a:buClr>
              <a:buSzPct val="100000"/>
              <a:buFont typeface="Arial" panose="020B0604020202020204" pitchFamily="34" charset="0"/>
              <a:buChar char="•"/>
              <a:tabLst/>
              <a:defRPr sz="1400" b="0">
                <a:solidFill>
                  <a:srgbClr val="57585A"/>
                </a:solidFill>
              </a:defRPr>
            </a:lvl2pPr>
            <a:lvl3pPr marL="234950" indent="-112713">
              <a:lnSpc>
                <a:spcPct val="100000"/>
              </a:lnSpc>
              <a:spcBef>
                <a:spcPts val="0"/>
              </a:spcBef>
              <a:spcAft>
                <a:spcPts val="540"/>
              </a:spcAft>
              <a:buClr>
                <a:srgbClr val="FFC20E"/>
              </a:buClr>
              <a:buSzPct val="100000"/>
              <a:buFont typeface="Arial" panose="020B0604020202020204" pitchFamily="34" charset="0"/>
              <a:buChar char="•"/>
              <a:tabLst/>
              <a:defRPr sz="1400" b="0">
                <a:solidFill>
                  <a:srgbClr val="57585A"/>
                </a:solidFill>
              </a:defRPr>
            </a:lvl3pPr>
            <a:lvl4pPr marL="7938" indent="0" algn="l" defTabSz="1838325" rtl="0" eaLnBrk="1" fontAlgn="base" latinLnBrk="0" hangingPunct="1">
              <a:lnSpc>
                <a:spcPct val="100000"/>
              </a:lnSpc>
              <a:spcBef>
                <a:spcPct val="25000"/>
              </a:spcBef>
              <a:spcAft>
                <a:spcPts val="540"/>
              </a:spcAft>
              <a:buClr>
                <a:schemeClr val="bg2"/>
              </a:buClr>
              <a:buSzPct val="70000"/>
              <a:buFontTx/>
              <a:buNone/>
              <a:tabLst/>
              <a:defRPr sz="1400" b="0" baseline="0"/>
            </a:lvl4pPr>
            <a:lvl5pPr marL="630238" indent="-168275" algn="l" defTabSz="914400" rtl="0" eaLnBrk="1" fontAlgn="base" latinLnBrk="0" hangingPunct="1">
              <a:lnSpc>
                <a:spcPts val="1500"/>
              </a:lnSpc>
              <a:spcBef>
                <a:spcPct val="25000"/>
              </a:spcBef>
              <a:spcAft>
                <a:spcPts val="600"/>
              </a:spcAft>
              <a:buClr>
                <a:schemeClr val="bg2"/>
              </a:buClr>
              <a:buSzPct val="80000"/>
              <a:buFont typeface="LucidaGrande" charset="0"/>
              <a:buChar char="►"/>
              <a:defRPr sz="1500"/>
            </a:lvl5pPr>
            <a:lvl6pPr>
              <a:defRPr sz="1500"/>
            </a:lvl6pPr>
          </a:lstStyle>
          <a:p>
            <a:pPr lvl="0"/>
            <a:r>
              <a:rPr lang="en-US" dirty="0"/>
              <a:t>First Level</a:t>
            </a:r>
          </a:p>
          <a:p>
            <a:pPr lvl="1"/>
            <a:r>
              <a:rPr lang="en-US" dirty="0"/>
              <a:t>Second level</a:t>
            </a:r>
          </a:p>
          <a:p>
            <a:pPr lvl="2"/>
            <a:r>
              <a:rPr lang="en-US" dirty="0"/>
              <a:t>Third level</a:t>
            </a:r>
          </a:p>
        </p:txBody>
      </p:sp>
      <p:sp>
        <p:nvSpPr>
          <p:cNvPr id="6" name="Slide Number Placeholder 8">
            <a:extLst>
              <a:ext uri="{FF2B5EF4-FFF2-40B4-BE49-F238E27FC236}">
                <a16:creationId xmlns:a16="http://schemas.microsoft.com/office/drawing/2014/main" id="{6CE4877F-F42E-EA77-8388-B75BA7E47700}"/>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8" name="Text Placeholder 6">
            <a:extLst>
              <a:ext uri="{FF2B5EF4-FFF2-40B4-BE49-F238E27FC236}">
                <a16:creationId xmlns:a16="http://schemas.microsoft.com/office/drawing/2014/main" id="{E5C88456-6135-1783-FA11-95F3253E3005}"/>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3" name="Text Placeholder 5">
            <a:extLst>
              <a:ext uri="{FF2B5EF4-FFF2-40B4-BE49-F238E27FC236}">
                <a16:creationId xmlns:a16="http://schemas.microsoft.com/office/drawing/2014/main" id="{A0DC134D-38FC-904C-8EC4-095079D61EC2}"/>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504213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10" pos="3712">
          <p15:clr>
            <a:srgbClr val="FBAE40"/>
          </p15:clr>
        </p15:guide>
        <p15:guide id="11" pos="396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F&amp;G_2-Column Chart and Text">
    <p:spTree>
      <p:nvGrpSpPr>
        <p:cNvPr id="1" name=""/>
        <p:cNvGrpSpPr/>
        <p:nvPr/>
      </p:nvGrpSpPr>
      <p:grpSpPr>
        <a:xfrm>
          <a:off x="0" y="0"/>
          <a:ext cx="0" cy="0"/>
          <a:chOff x="0" y="0"/>
          <a:chExt cx="0" cy="0"/>
        </a:xfrm>
      </p:grpSpPr>
      <p:sp>
        <p:nvSpPr>
          <p:cNvPr id="8"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9" name="Chart Placeholder 8"/>
          <p:cNvSpPr>
            <a:spLocks noGrp="1"/>
          </p:cNvSpPr>
          <p:nvPr>
            <p:ph type="chart" sz="quarter" idx="13"/>
          </p:nvPr>
        </p:nvSpPr>
        <p:spPr>
          <a:xfrm>
            <a:off x="1052161" y="2374528"/>
            <a:ext cx="4916424" cy="3732666"/>
          </a:xfrm>
          <a:prstGeom prst="rect">
            <a:avLst/>
          </a:prstGeom>
          <a:noFill/>
        </p:spPr>
        <p:txBody>
          <a:bodyPr/>
          <a:lstStyle>
            <a:lvl1pPr>
              <a:defRPr>
                <a:solidFill>
                  <a:srgbClr val="57585A"/>
                </a:solidFill>
              </a:defRPr>
            </a:lvl1pPr>
          </a:lstStyle>
          <a:p>
            <a:r>
              <a:rPr lang="en-US" dirty="0"/>
              <a:t>Click icon to add chart</a:t>
            </a:r>
          </a:p>
        </p:txBody>
      </p:sp>
      <p:sp>
        <p:nvSpPr>
          <p:cNvPr id="4" name="Text Placeholder 3"/>
          <p:cNvSpPr>
            <a:spLocks noGrp="1"/>
          </p:cNvSpPr>
          <p:nvPr>
            <p:ph type="body" sz="quarter" idx="18" hasCustomPrompt="1"/>
          </p:nvPr>
        </p:nvSpPr>
        <p:spPr>
          <a:xfrm>
            <a:off x="1031680" y="2025336"/>
            <a:ext cx="5334000" cy="274320"/>
          </a:xfrm>
          <a:prstGeom prst="rect">
            <a:avLst/>
          </a:prstGeom>
        </p:spPr>
        <p:txBody>
          <a:bodyPr lIns="0" rIns="0"/>
          <a:lstStyle>
            <a:lvl1pPr marL="3572" indent="0">
              <a:spcBef>
                <a:spcPts val="0"/>
              </a:spcBef>
              <a:buNone/>
              <a:defRPr sz="1200" b="1" baseline="0">
                <a:solidFill>
                  <a:srgbClr val="57585A"/>
                </a:solidFill>
              </a:defRPr>
            </a:lvl1pPr>
          </a:lstStyle>
          <a:p>
            <a:pPr lvl="0"/>
            <a:r>
              <a:rPr lang="en-US" dirty="0"/>
              <a:t>(Units)</a:t>
            </a:r>
          </a:p>
        </p:txBody>
      </p:sp>
      <p:sp>
        <p:nvSpPr>
          <p:cNvPr id="11" name="Title 1">
            <a:extLst>
              <a:ext uri="{FF2B5EF4-FFF2-40B4-BE49-F238E27FC236}">
                <a16:creationId xmlns:a16="http://schemas.microsoft.com/office/drawing/2014/main" id="{1E2E661B-E4EE-E06E-AAA0-80EBE8888AE8}"/>
              </a:ext>
            </a:extLst>
          </p:cNvPr>
          <p:cNvSpPr>
            <a:spLocks noGrp="1"/>
          </p:cNvSpPr>
          <p:nvPr>
            <p:ph type="title"/>
          </p:nvPr>
        </p:nvSpPr>
        <p:spPr>
          <a:xfrm>
            <a:off x="1033873" y="931337"/>
            <a:ext cx="10427738" cy="457200"/>
          </a:xfrm>
        </p:spPr>
        <p:txBody>
          <a:bodyPr/>
          <a:lstStyle/>
          <a:p>
            <a:r>
              <a:rPr lang="en-US" dirty="0"/>
              <a:t>Click to edit Master title style</a:t>
            </a:r>
          </a:p>
        </p:txBody>
      </p:sp>
      <p:cxnSp>
        <p:nvCxnSpPr>
          <p:cNvPr id="14" name="Straight Connector 13">
            <a:extLst>
              <a:ext uri="{FF2B5EF4-FFF2-40B4-BE49-F238E27FC236}">
                <a16:creationId xmlns:a16="http://schemas.microsoft.com/office/drawing/2014/main" id="{9515A8A1-E67E-377C-8252-2E8D13BC13D6}"/>
              </a:ext>
            </a:extLst>
          </p:cNvPr>
          <p:cNvCxnSpPr>
            <a:cxnSpLocks/>
          </p:cNvCxnSpPr>
          <p:nvPr userDrawn="1"/>
        </p:nvCxnSpPr>
        <p:spPr>
          <a:xfrm flipH="1">
            <a:off x="1031680" y="1881532"/>
            <a:ext cx="11032905" cy="0"/>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7FDE0031-437E-7044-6C22-43D0E327FD2B}"/>
              </a:ext>
            </a:extLst>
          </p:cNvPr>
          <p:cNvSpPr>
            <a:spLocks noGrp="1"/>
          </p:cNvSpPr>
          <p:nvPr>
            <p:ph type="body" sz="quarter" idx="25" hasCustomPrompt="1"/>
          </p:nvPr>
        </p:nvSpPr>
        <p:spPr>
          <a:xfrm>
            <a:off x="1033873" y="1438280"/>
            <a:ext cx="10198374" cy="399292"/>
          </a:xfrm>
        </p:spPr>
        <p:txBody>
          <a:bodyPr>
            <a:normAutofit/>
          </a:bodyPr>
          <a:lstStyle>
            <a:lvl1pPr>
              <a:defRPr sz="2000">
                <a:solidFill>
                  <a:srgbClr val="57585A"/>
                </a:solidFill>
              </a:defRPr>
            </a:lvl1pPr>
          </a:lstStyle>
          <a:p>
            <a:pPr lvl="0"/>
            <a:r>
              <a:rPr lang="en-US" dirty="0"/>
              <a:t>Click to edit chart heading</a:t>
            </a:r>
          </a:p>
        </p:txBody>
      </p:sp>
      <p:sp>
        <p:nvSpPr>
          <p:cNvPr id="16" name="Text Placeholder 22">
            <a:extLst>
              <a:ext uri="{FF2B5EF4-FFF2-40B4-BE49-F238E27FC236}">
                <a16:creationId xmlns:a16="http://schemas.microsoft.com/office/drawing/2014/main" id="{FD0770A6-34A5-48A3-EC06-2DC79EE7B334}"/>
              </a:ext>
            </a:extLst>
          </p:cNvPr>
          <p:cNvSpPr>
            <a:spLocks noGrp="1"/>
          </p:cNvSpPr>
          <p:nvPr>
            <p:ph type="body" sz="quarter" idx="14" hasCustomPrompt="1"/>
          </p:nvPr>
        </p:nvSpPr>
        <p:spPr>
          <a:xfrm>
            <a:off x="6201679" y="2366246"/>
            <a:ext cx="5153660" cy="3740947"/>
          </a:xfrm>
        </p:spPr>
        <p:txBody>
          <a:bodyPr>
            <a:normAutofit/>
          </a:bodyPr>
          <a:lstStyle>
            <a:lvl1pPr>
              <a:defRPr sz="1400">
                <a:solidFill>
                  <a:srgbClr val="57585A"/>
                </a:solidFill>
              </a:defRPr>
            </a:lvl1pPr>
            <a:lvl2pPr marL="122238" indent="-115888">
              <a:buClr>
                <a:srgbClr val="582C83"/>
              </a:buClr>
              <a:buSzPct val="100000"/>
              <a:buFont typeface="Arial" panose="020B0604020202020204" pitchFamily="34" charset="0"/>
              <a:buChar char="•"/>
              <a:tabLst/>
              <a:defRPr sz="1400">
                <a:solidFill>
                  <a:srgbClr val="57585A"/>
                </a:solidFill>
              </a:defRPr>
            </a:lvl2pPr>
            <a:lvl3pPr marL="234950" indent="-112713">
              <a:buClr>
                <a:srgbClr val="FFC20E"/>
              </a:buClr>
              <a:buSzPct val="100000"/>
              <a:buFont typeface="Arial" panose="020B0604020202020204" pitchFamily="34" charset="0"/>
              <a:buChar char="•"/>
              <a:tabLst/>
              <a:defRPr sz="1400">
                <a:solidFill>
                  <a:srgbClr val="57585A"/>
                </a:solidFill>
              </a:defRPr>
            </a:lvl3pPr>
            <a:lvl4pPr>
              <a:defRPr sz="1400">
                <a:solidFill>
                  <a:srgbClr val="4D4D4F"/>
                </a:solidFill>
              </a:defRPr>
            </a:lvl4pPr>
            <a:lvl5pPr>
              <a:defRPr sz="1400">
                <a:solidFill>
                  <a:srgbClr val="4D4D4F"/>
                </a:solidFill>
              </a:defRPr>
            </a:lvl5pPr>
          </a:lstStyle>
          <a:p>
            <a:pPr lvl="0"/>
            <a:r>
              <a:rPr lang="en-US" dirty="0"/>
              <a:t>First Level</a:t>
            </a:r>
          </a:p>
          <a:p>
            <a:pPr lvl="1"/>
            <a:r>
              <a:rPr lang="en-US" dirty="0"/>
              <a:t>Second level</a:t>
            </a:r>
          </a:p>
          <a:p>
            <a:pPr lvl="2"/>
            <a:r>
              <a:rPr lang="en-US" dirty="0"/>
              <a:t>Third level</a:t>
            </a:r>
          </a:p>
        </p:txBody>
      </p:sp>
      <p:sp>
        <p:nvSpPr>
          <p:cNvPr id="6" name="Slide Number Placeholder 8">
            <a:extLst>
              <a:ext uri="{FF2B5EF4-FFF2-40B4-BE49-F238E27FC236}">
                <a16:creationId xmlns:a16="http://schemas.microsoft.com/office/drawing/2014/main" id="{32AB0662-7605-D727-B0E1-FADDADA5335F}"/>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2" name="Text Placeholder 6">
            <a:extLst>
              <a:ext uri="{FF2B5EF4-FFF2-40B4-BE49-F238E27FC236}">
                <a16:creationId xmlns:a16="http://schemas.microsoft.com/office/drawing/2014/main" id="{F006ACFA-91C1-0E2C-F7AE-949C0AF4852B}"/>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DFCB026A-654D-B72E-17D5-74CE95382AB1}"/>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85091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10" pos="3712">
          <p15:clr>
            <a:srgbClr val="FBAE40"/>
          </p15:clr>
        </p15:guide>
        <p15:guide id="11" pos="396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F&amp;G_Content Title &amp; Heading only">
    <p:spTree>
      <p:nvGrpSpPr>
        <p:cNvPr id="1" name=""/>
        <p:cNvGrpSpPr/>
        <p:nvPr/>
      </p:nvGrpSpPr>
      <p:grpSpPr>
        <a:xfrm>
          <a:off x="0" y="0"/>
          <a:ext cx="0" cy="0"/>
          <a:chOff x="0" y="0"/>
          <a:chExt cx="0" cy="0"/>
        </a:xfrm>
      </p:grpSpPr>
      <p:sp>
        <p:nvSpPr>
          <p:cNvPr id="2"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6" name="Title 5">
            <a:extLst>
              <a:ext uri="{FF2B5EF4-FFF2-40B4-BE49-F238E27FC236}">
                <a16:creationId xmlns:a16="http://schemas.microsoft.com/office/drawing/2014/main" id="{9B95D5B9-F881-A548-8A0F-224A0F2DF70A}"/>
              </a:ext>
            </a:extLst>
          </p:cNvPr>
          <p:cNvSpPr>
            <a:spLocks noGrp="1"/>
          </p:cNvSpPr>
          <p:nvPr>
            <p:ph type="title"/>
          </p:nvPr>
        </p:nvSpPr>
        <p:spPr/>
        <p:txBody>
          <a:bodyPr/>
          <a:lstStyle/>
          <a:p>
            <a:r>
              <a:rPr lang="en-US" dirty="0"/>
              <a:t>Click to edit Master title style</a:t>
            </a:r>
          </a:p>
        </p:txBody>
      </p:sp>
      <p:sp>
        <p:nvSpPr>
          <p:cNvPr id="11" name="Text Placeholder 4">
            <a:extLst>
              <a:ext uri="{FF2B5EF4-FFF2-40B4-BE49-F238E27FC236}">
                <a16:creationId xmlns:a16="http://schemas.microsoft.com/office/drawing/2014/main" id="{08DB5B23-636E-FFDE-73B3-79AE216393ED}"/>
              </a:ext>
            </a:extLst>
          </p:cNvPr>
          <p:cNvSpPr>
            <a:spLocks noGrp="1"/>
          </p:cNvSpPr>
          <p:nvPr>
            <p:ph type="body" sz="quarter" idx="25" hasCustomPrompt="1"/>
          </p:nvPr>
        </p:nvSpPr>
        <p:spPr>
          <a:xfrm>
            <a:off x="1033873" y="1581912"/>
            <a:ext cx="10092866" cy="922337"/>
          </a:xfrm>
        </p:spPr>
        <p:txBody>
          <a:bodyPr>
            <a:normAutofit/>
          </a:bodyPr>
          <a:lstStyle>
            <a:lvl1pPr>
              <a:defRPr sz="2000">
                <a:solidFill>
                  <a:srgbClr val="57585A"/>
                </a:solidFill>
              </a:defRPr>
            </a:lvl1pPr>
          </a:lstStyle>
          <a:p>
            <a:pPr lvl="0"/>
            <a:r>
              <a:rPr lang="en-US" dirty="0"/>
              <a:t>Click to edit subheading</a:t>
            </a:r>
          </a:p>
        </p:txBody>
      </p:sp>
      <p:sp>
        <p:nvSpPr>
          <p:cNvPr id="5" name="Slide Number Placeholder 8">
            <a:extLst>
              <a:ext uri="{FF2B5EF4-FFF2-40B4-BE49-F238E27FC236}">
                <a16:creationId xmlns:a16="http://schemas.microsoft.com/office/drawing/2014/main" id="{9681E827-A5DE-03B8-D163-7F4ADBB569A7}"/>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7" name="Text Placeholder 6">
            <a:extLst>
              <a:ext uri="{FF2B5EF4-FFF2-40B4-BE49-F238E27FC236}">
                <a16:creationId xmlns:a16="http://schemas.microsoft.com/office/drawing/2014/main" id="{CFE7ABF8-A685-F7FB-7828-C58A0C35FC71}"/>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3" name="Text Placeholder 5">
            <a:extLst>
              <a:ext uri="{FF2B5EF4-FFF2-40B4-BE49-F238E27FC236}">
                <a16:creationId xmlns:a16="http://schemas.microsoft.com/office/drawing/2014/main" id="{5EED24E1-E249-57D0-8670-2DA30AB78ED7}"/>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1848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211-3741-EA7F-19D6-0FACFA0586EB}"/>
              </a:ext>
            </a:extLst>
          </p:cNvPr>
          <p:cNvSpPr>
            <a:spLocks noGrp="1"/>
          </p:cNvSpPr>
          <p:nvPr>
            <p:ph type="title"/>
          </p:nvPr>
        </p:nvSpPr>
        <p:spPr>
          <a:xfrm>
            <a:off x="1509510" y="944231"/>
            <a:ext cx="10427738" cy="457200"/>
          </a:xfrm>
        </p:spPr>
        <p:txBody>
          <a:bodyPr/>
          <a:lstStyle/>
          <a:p>
            <a:r>
              <a:rPr lang="en-US" dirty="0"/>
              <a:t>Click to edit Master title style</a:t>
            </a:r>
          </a:p>
        </p:txBody>
      </p:sp>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cxnSp>
        <p:nvCxnSpPr>
          <p:cNvPr id="5" name="Straight Connector 4">
            <a:extLst>
              <a:ext uri="{FF2B5EF4-FFF2-40B4-BE49-F238E27FC236}">
                <a16:creationId xmlns:a16="http://schemas.microsoft.com/office/drawing/2014/main" id="{C9C737A7-1451-5FD7-C5E1-834CBD67F1F7}"/>
              </a:ext>
            </a:extLst>
          </p:cNvPr>
          <p:cNvCxnSpPr>
            <a:cxnSpLocks/>
          </p:cNvCxnSpPr>
          <p:nvPr userDrawn="1"/>
        </p:nvCxnSpPr>
        <p:spPr>
          <a:xfrm>
            <a:off x="6352736" y="1946617"/>
            <a:ext cx="0" cy="3964524"/>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6" name="Text Placeholder 7">
            <a:extLst>
              <a:ext uri="{FF2B5EF4-FFF2-40B4-BE49-F238E27FC236}">
                <a16:creationId xmlns:a16="http://schemas.microsoft.com/office/drawing/2014/main" id="{068F352E-39A7-58AE-BD22-DE3963B1EB27}"/>
              </a:ext>
            </a:extLst>
          </p:cNvPr>
          <p:cNvSpPr>
            <a:spLocks noGrp="1"/>
          </p:cNvSpPr>
          <p:nvPr>
            <p:ph type="body" sz="quarter" idx="16"/>
          </p:nvPr>
        </p:nvSpPr>
        <p:spPr>
          <a:xfrm>
            <a:off x="1523407" y="1946617"/>
            <a:ext cx="4580088"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60F10B1F-9357-3F03-580D-B791201866BE}"/>
              </a:ext>
            </a:extLst>
          </p:cNvPr>
          <p:cNvSpPr>
            <a:spLocks noGrp="1"/>
          </p:cNvSpPr>
          <p:nvPr>
            <p:ph type="body" sz="quarter" idx="30"/>
          </p:nvPr>
        </p:nvSpPr>
        <p:spPr>
          <a:xfrm>
            <a:off x="6637301" y="1946617"/>
            <a:ext cx="4580088" cy="407611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1591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8" name="Text Placeholder 5">
            <a:extLst>
              <a:ext uri="{FF2B5EF4-FFF2-40B4-BE49-F238E27FC236}">
                <a16:creationId xmlns:a16="http://schemas.microsoft.com/office/drawing/2014/main" id="{FB86220E-0B47-3131-E51E-98B68473A80E}"/>
              </a:ext>
            </a:extLst>
          </p:cNvPr>
          <p:cNvSpPr txBox="1">
            <a:spLocks/>
          </p:cNvSpPr>
          <p:nvPr userDrawn="1"/>
        </p:nvSpPr>
        <p:spPr>
          <a:xfrm>
            <a:off x="1500806"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066929"/>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211-3741-EA7F-19D6-0FACFA0586EB}"/>
              </a:ext>
            </a:extLst>
          </p:cNvPr>
          <p:cNvSpPr>
            <a:spLocks noGrp="1"/>
          </p:cNvSpPr>
          <p:nvPr>
            <p:ph type="title"/>
          </p:nvPr>
        </p:nvSpPr>
        <p:spPr>
          <a:xfrm>
            <a:off x="1502015" y="944231"/>
            <a:ext cx="10427738" cy="457200"/>
          </a:xfrm>
        </p:spPr>
        <p:txBody>
          <a:bodyPr/>
          <a:lstStyle>
            <a:lvl1pPr>
              <a:defRPr>
                <a:solidFill>
                  <a:srgbClr val="582C83"/>
                </a:solidFill>
              </a:defRPr>
            </a:lvl1pPr>
          </a:lstStyle>
          <a:p>
            <a:r>
              <a:rPr lang="en-US" dirty="0"/>
              <a:t>Click to edit Master title style</a:t>
            </a:r>
          </a:p>
        </p:txBody>
      </p:sp>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0092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12" name="Text Placeholder 7">
            <a:extLst>
              <a:ext uri="{FF2B5EF4-FFF2-40B4-BE49-F238E27FC236}">
                <a16:creationId xmlns:a16="http://schemas.microsoft.com/office/drawing/2014/main" id="{12CA1B72-8885-DFB7-2B32-185708C29367}"/>
              </a:ext>
            </a:extLst>
          </p:cNvPr>
          <p:cNvSpPr>
            <a:spLocks noGrp="1"/>
          </p:cNvSpPr>
          <p:nvPr>
            <p:ph type="body" sz="quarter" idx="16"/>
          </p:nvPr>
        </p:nvSpPr>
        <p:spPr>
          <a:xfrm>
            <a:off x="1492120"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7">
            <a:extLst>
              <a:ext uri="{FF2B5EF4-FFF2-40B4-BE49-F238E27FC236}">
                <a16:creationId xmlns:a16="http://schemas.microsoft.com/office/drawing/2014/main" id="{4A4B58C8-243F-042C-9526-ED38E6F8FE71}"/>
              </a:ext>
            </a:extLst>
          </p:cNvPr>
          <p:cNvSpPr>
            <a:spLocks noGrp="1"/>
          </p:cNvSpPr>
          <p:nvPr>
            <p:ph type="body" sz="quarter" idx="25"/>
          </p:nvPr>
        </p:nvSpPr>
        <p:spPr>
          <a:xfrm>
            <a:off x="5054651"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7">
            <a:extLst>
              <a:ext uri="{FF2B5EF4-FFF2-40B4-BE49-F238E27FC236}">
                <a16:creationId xmlns:a16="http://schemas.microsoft.com/office/drawing/2014/main" id="{F7D6A9B3-50F9-EA44-B696-E6A20B9B056D}"/>
              </a:ext>
            </a:extLst>
          </p:cNvPr>
          <p:cNvSpPr>
            <a:spLocks noGrp="1"/>
          </p:cNvSpPr>
          <p:nvPr>
            <p:ph type="body" sz="quarter" idx="26"/>
          </p:nvPr>
        </p:nvSpPr>
        <p:spPr>
          <a:xfrm>
            <a:off x="8617182" y="188665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5" name="Straight Connector 14">
            <a:extLst>
              <a:ext uri="{FF2B5EF4-FFF2-40B4-BE49-F238E27FC236}">
                <a16:creationId xmlns:a16="http://schemas.microsoft.com/office/drawing/2014/main" id="{6C8031AD-4752-E4E5-9E8D-2E7DFF222A08}"/>
              </a:ext>
            </a:extLst>
          </p:cNvPr>
          <p:cNvCxnSpPr>
            <a:cxnSpLocks/>
          </p:cNvCxnSpPr>
          <p:nvPr userDrawn="1"/>
        </p:nvCxnSpPr>
        <p:spPr>
          <a:xfrm>
            <a:off x="4924769" y="188665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E79CBE-BBB7-BB2A-B57E-A983EFE74796}"/>
              </a:ext>
            </a:extLst>
          </p:cNvPr>
          <p:cNvCxnSpPr>
            <a:cxnSpLocks/>
          </p:cNvCxnSpPr>
          <p:nvPr userDrawn="1"/>
        </p:nvCxnSpPr>
        <p:spPr>
          <a:xfrm>
            <a:off x="8476861" y="188665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5" name="Text Placeholder 5">
            <a:extLst>
              <a:ext uri="{FF2B5EF4-FFF2-40B4-BE49-F238E27FC236}">
                <a16:creationId xmlns:a16="http://schemas.microsoft.com/office/drawing/2014/main" id="{564881D5-107D-50F2-8B1A-53854030C62B}"/>
              </a:ext>
            </a:extLst>
          </p:cNvPr>
          <p:cNvSpPr txBox="1">
            <a:spLocks/>
          </p:cNvSpPr>
          <p:nvPr userDrawn="1"/>
        </p:nvSpPr>
        <p:spPr>
          <a:xfrm>
            <a:off x="1500806"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287852"/>
      </p:ext>
    </p:extLst>
  </p:cSld>
  <p:clrMapOvr>
    <a:masterClrMapping/>
  </p:clrMapOvr>
  <p:extLst>
    <p:ext uri="{DCECCB84-F9BA-43D5-87BE-67443E8EF086}">
      <p15:sldGuideLst xmlns:p15="http://schemas.microsoft.com/office/powerpoint/2012/main">
        <p15:guide id="1" pos="9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Green Ampersan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C473A-A52B-969E-9E8F-DF1DAFB17ECC}"/>
              </a:ext>
            </a:extLst>
          </p:cNvPr>
          <p:cNvSpPr/>
          <p:nvPr userDrawn="1"/>
        </p:nvSpPr>
        <p:spPr>
          <a:xfrm>
            <a:off x="0" y="0"/>
            <a:ext cx="12192000" cy="6858000"/>
          </a:xfrm>
          <a:prstGeom prst="rect">
            <a:avLst/>
          </a:prstGeom>
          <a:gradFill flip="none" rotWithShape="1">
            <a:gsLst>
              <a:gs pos="0">
                <a:srgbClr val="80C342"/>
              </a:gs>
              <a:gs pos="100000">
                <a:srgbClr val="42964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 not remove" hidden="1"/>
          <p:cNvSpPr/>
          <p:nvPr userDrawn="1">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0" i="0" dirty="0">
              <a:solidFill>
                <a:srgbClr val="4D4D4F"/>
              </a:solidFill>
              <a:latin typeface="Arial" panose="020B0604020202020204" pitchFamily="34" charset="0"/>
              <a:ea typeface="+mj-ea"/>
            </a:endParaRPr>
          </a:p>
        </p:txBody>
      </p:sp>
      <p:pic>
        <p:nvPicPr>
          <p:cNvPr id="3" name="Graphic 2">
            <a:extLst>
              <a:ext uri="{FF2B5EF4-FFF2-40B4-BE49-F238E27FC236}">
                <a16:creationId xmlns:a16="http://schemas.microsoft.com/office/drawing/2014/main" id="{42BDAAF3-9CD0-BE59-2D67-D5BCC12297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32054" y="-112143"/>
            <a:ext cx="7063774" cy="7076038"/>
          </a:xfrm>
          <a:prstGeom prst="rect">
            <a:avLst/>
          </a:prstGeom>
        </p:spPr>
      </p:pic>
      <p:sp>
        <p:nvSpPr>
          <p:cNvPr id="13" name="Rectangle 84">
            <a:extLst>
              <a:ext uri="{FF2B5EF4-FFF2-40B4-BE49-F238E27FC236}">
                <a16:creationId xmlns:a16="http://schemas.microsoft.com/office/drawing/2014/main" id="{24C49897-FFCD-2E01-A0FE-82B4A6AEB650}"/>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chemeClr val="bg1"/>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4" name="Title 5">
            <a:extLst>
              <a:ext uri="{FF2B5EF4-FFF2-40B4-BE49-F238E27FC236}">
                <a16:creationId xmlns:a16="http://schemas.microsoft.com/office/drawing/2014/main" id="{1A136437-4697-1AE7-0E7F-DFB1B47390E9}"/>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rgbClr val="582C83"/>
                </a:solidFill>
                <a:latin typeface="Arial" panose="020B0604020202020204" pitchFamily="34" charset="0"/>
                <a:cs typeface="Arial" panose="020B0604020202020204" pitchFamily="34" charset="0"/>
              </a:defRPr>
            </a:lvl1pPr>
          </a:lstStyle>
          <a:p>
            <a:pPr lvl="0"/>
            <a:r>
              <a:rPr lang="en-US" noProof="0" dirty="0"/>
              <a:t>Click to Edit Section Title</a:t>
            </a:r>
          </a:p>
        </p:txBody>
      </p:sp>
      <p:pic>
        <p:nvPicPr>
          <p:cNvPr id="7" name="Picture 6" descr="Logo&#10;&#10;Description automatically generated">
            <a:extLst>
              <a:ext uri="{FF2B5EF4-FFF2-40B4-BE49-F238E27FC236}">
                <a16:creationId xmlns:a16="http://schemas.microsoft.com/office/drawing/2014/main" id="{848FB6C9-7446-21E1-7DE8-50AE247224E5}"/>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22757"/>
          <a:stretch/>
        </p:blipFill>
        <p:spPr>
          <a:xfrm>
            <a:off x="140052" y="68265"/>
            <a:ext cx="696794" cy="538224"/>
          </a:xfrm>
          <a:prstGeom prst="rect">
            <a:avLst/>
          </a:prstGeom>
        </p:spPr>
      </p:pic>
      <p:sp>
        <p:nvSpPr>
          <p:cNvPr id="15" name="Slide Number Placeholder 8">
            <a:extLst>
              <a:ext uri="{FF2B5EF4-FFF2-40B4-BE49-F238E27FC236}">
                <a16:creationId xmlns:a16="http://schemas.microsoft.com/office/drawing/2014/main" id="{D89A3E35-991E-D183-1906-24C6801EC4BA}"/>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chemeClr val="bg1"/>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2" name="Text Placeholder 5">
            <a:extLst>
              <a:ext uri="{FF2B5EF4-FFF2-40B4-BE49-F238E27FC236}">
                <a16:creationId xmlns:a16="http://schemas.microsoft.com/office/drawing/2014/main" id="{519DA988-1A65-6B9D-66F6-7CEE3ACFE1BE}"/>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133822"/>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211-3741-EA7F-19D6-0FACFA0586EB}"/>
              </a:ext>
            </a:extLst>
          </p:cNvPr>
          <p:cNvSpPr>
            <a:spLocks noGrp="1"/>
          </p:cNvSpPr>
          <p:nvPr>
            <p:ph type="title"/>
          </p:nvPr>
        </p:nvSpPr>
        <p:spPr>
          <a:xfrm>
            <a:off x="1539490" y="944231"/>
            <a:ext cx="10427738" cy="457200"/>
          </a:xfrm>
        </p:spPr>
        <p:txBody>
          <a:bodyPr/>
          <a:lstStyle/>
          <a:p>
            <a:r>
              <a:rPr lang="en-US" dirty="0"/>
              <a:t>Click to edit Master title style</a:t>
            </a:r>
          </a:p>
        </p:txBody>
      </p:sp>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4D4D4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1591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5" name="Text Placeholder 4">
            <a:extLst>
              <a:ext uri="{FF2B5EF4-FFF2-40B4-BE49-F238E27FC236}">
                <a16:creationId xmlns:a16="http://schemas.microsoft.com/office/drawing/2014/main" id="{E9A97D8F-0311-3B5E-0EDB-2C7CC2610DA0}"/>
              </a:ext>
            </a:extLst>
          </p:cNvPr>
          <p:cNvSpPr>
            <a:spLocks noGrp="1"/>
          </p:cNvSpPr>
          <p:nvPr>
            <p:ph type="body" sz="quarter" idx="37" hasCustomPrompt="1"/>
          </p:nvPr>
        </p:nvSpPr>
        <p:spPr>
          <a:xfrm>
            <a:off x="1529595" y="1529447"/>
            <a:ext cx="10092866" cy="539119"/>
          </a:xfrm>
        </p:spPr>
        <p:txBody>
          <a:bodyPr>
            <a:normAutofit/>
          </a:bodyPr>
          <a:lstStyle>
            <a:lvl1pPr>
              <a:defRPr sz="2000">
                <a:solidFill>
                  <a:srgbClr val="57585A"/>
                </a:solidFill>
              </a:defRPr>
            </a:lvl1pPr>
          </a:lstStyle>
          <a:p>
            <a:pPr lvl="0"/>
            <a:r>
              <a:rPr lang="en-US" dirty="0"/>
              <a:t>Click to edit subheading</a:t>
            </a:r>
          </a:p>
        </p:txBody>
      </p:sp>
      <p:cxnSp>
        <p:nvCxnSpPr>
          <p:cNvPr id="6" name="Straight Connector 5">
            <a:extLst>
              <a:ext uri="{FF2B5EF4-FFF2-40B4-BE49-F238E27FC236}">
                <a16:creationId xmlns:a16="http://schemas.microsoft.com/office/drawing/2014/main" id="{C3835871-0837-3878-20E6-7AF2F88510CF}"/>
              </a:ext>
            </a:extLst>
          </p:cNvPr>
          <p:cNvCxnSpPr>
            <a:cxnSpLocks/>
          </p:cNvCxnSpPr>
          <p:nvPr userDrawn="1"/>
        </p:nvCxnSpPr>
        <p:spPr>
          <a:xfrm>
            <a:off x="6351429" y="2415572"/>
            <a:ext cx="0" cy="353683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9FBC68D7-B058-10AE-398A-6041633F312C}"/>
              </a:ext>
            </a:extLst>
          </p:cNvPr>
          <p:cNvSpPr>
            <a:spLocks noGrp="1"/>
          </p:cNvSpPr>
          <p:nvPr>
            <p:ph type="body" sz="quarter" idx="16"/>
          </p:nvPr>
        </p:nvSpPr>
        <p:spPr>
          <a:xfrm>
            <a:off x="1529595" y="2808414"/>
            <a:ext cx="4580088" cy="3143995"/>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7">
            <a:extLst>
              <a:ext uri="{FF2B5EF4-FFF2-40B4-BE49-F238E27FC236}">
                <a16:creationId xmlns:a16="http://schemas.microsoft.com/office/drawing/2014/main" id="{AAD3129F-8196-6A16-066D-AACC5E29094D}"/>
              </a:ext>
            </a:extLst>
          </p:cNvPr>
          <p:cNvSpPr>
            <a:spLocks noGrp="1"/>
          </p:cNvSpPr>
          <p:nvPr>
            <p:ph type="body" sz="quarter" idx="30"/>
          </p:nvPr>
        </p:nvSpPr>
        <p:spPr>
          <a:xfrm>
            <a:off x="6695954" y="2808414"/>
            <a:ext cx="4821819" cy="3143995"/>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23D18350-F825-10C2-D874-F1C997FB76C9}"/>
              </a:ext>
            </a:extLst>
          </p:cNvPr>
          <p:cNvSpPr>
            <a:spLocks noGrp="1"/>
          </p:cNvSpPr>
          <p:nvPr>
            <p:ph type="body" sz="quarter" idx="32" hasCustomPrompt="1"/>
          </p:nvPr>
        </p:nvSpPr>
        <p:spPr>
          <a:xfrm>
            <a:off x="1529594" y="2415572"/>
            <a:ext cx="464162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9" name="Text Placeholder 4">
            <a:extLst>
              <a:ext uri="{FF2B5EF4-FFF2-40B4-BE49-F238E27FC236}">
                <a16:creationId xmlns:a16="http://schemas.microsoft.com/office/drawing/2014/main" id="{D1D1B070-E324-5DEC-B662-709B6529A031}"/>
              </a:ext>
            </a:extLst>
          </p:cNvPr>
          <p:cNvSpPr>
            <a:spLocks noGrp="1"/>
          </p:cNvSpPr>
          <p:nvPr>
            <p:ph type="body" sz="quarter" idx="33" hasCustomPrompt="1"/>
          </p:nvPr>
        </p:nvSpPr>
        <p:spPr>
          <a:xfrm>
            <a:off x="6695954" y="2415572"/>
            <a:ext cx="4957353"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8" name="Text Placeholder 5">
            <a:extLst>
              <a:ext uri="{FF2B5EF4-FFF2-40B4-BE49-F238E27FC236}">
                <a16:creationId xmlns:a16="http://schemas.microsoft.com/office/drawing/2014/main" id="{13EB16E8-4440-77EA-B51D-99194C6C0427}"/>
              </a:ext>
            </a:extLst>
          </p:cNvPr>
          <p:cNvSpPr txBox="1">
            <a:spLocks/>
          </p:cNvSpPr>
          <p:nvPr userDrawn="1"/>
        </p:nvSpPr>
        <p:spPr>
          <a:xfrm>
            <a:off x="1500806"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475162"/>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B4B809-0BB6-CDD4-4FBA-0875A1FCB74D}"/>
              </a:ext>
            </a:extLst>
          </p:cNvPr>
          <p:cNvSpPr/>
          <p:nvPr userDrawn="1"/>
        </p:nvSpPr>
        <p:spPr>
          <a:xfrm>
            <a:off x="0" y="-1"/>
            <a:ext cx="999446" cy="6858001"/>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CD42093-2EE6-039B-4946-B8BCA300FE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052" y="68265"/>
            <a:ext cx="696794" cy="538224"/>
          </a:xfrm>
          <a:prstGeom prst="rect">
            <a:avLst/>
          </a:prstGeom>
        </p:spPr>
      </p:pic>
      <p:sp>
        <p:nvSpPr>
          <p:cNvPr id="9" name="Slide Number Placeholder 8">
            <a:extLst>
              <a:ext uri="{FF2B5EF4-FFF2-40B4-BE49-F238E27FC236}">
                <a16:creationId xmlns:a16="http://schemas.microsoft.com/office/drawing/2014/main" id="{63D0E32E-E666-798F-4FC8-CD6265F93BB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628FD3A-7A9D-7414-F84A-980BDA5D7128}"/>
              </a:ext>
            </a:extLst>
          </p:cNvPr>
          <p:cNvSpPr>
            <a:spLocks noGrp="1"/>
          </p:cNvSpPr>
          <p:nvPr>
            <p:ph type="body" sz="quarter" idx="36" hasCustomPrompt="1"/>
          </p:nvPr>
        </p:nvSpPr>
        <p:spPr>
          <a:xfrm>
            <a:off x="1515912" y="6248399"/>
            <a:ext cx="10466299" cy="225457"/>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EF578198-14BA-FFEB-4F27-C1C1E1082C9C}"/>
              </a:ext>
            </a:extLst>
          </p:cNvPr>
          <p:cNvSpPr txBox="1">
            <a:spLocks/>
          </p:cNvSpPr>
          <p:nvPr userDrawn="1"/>
        </p:nvSpPr>
        <p:spPr>
          <a:xfrm>
            <a:off x="1500806"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238522"/>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F&amp;G_Content Title &amp; Heading Two Column Header">
    <p:spTree>
      <p:nvGrpSpPr>
        <p:cNvPr id="1" name=""/>
        <p:cNvGrpSpPr/>
        <p:nvPr/>
      </p:nvGrpSpPr>
      <p:grpSpPr>
        <a:xfrm>
          <a:off x="0" y="0"/>
          <a:ext cx="0" cy="0"/>
          <a:chOff x="0" y="0"/>
          <a:chExt cx="0" cy="0"/>
        </a:xfrm>
      </p:grpSpPr>
      <p:sp>
        <p:nvSpPr>
          <p:cNvPr id="2"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6" name="Title 5">
            <a:extLst>
              <a:ext uri="{FF2B5EF4-FFF2-40B4-BE49-F238E27FC236}">
                <a16:creationId xmlns:a16="http://schemas.microsoft.com/office/drawing/2014/main" id="{9B95D5B9-F881-A548-8A0F-224A0F2DF70A}"/>
              </a:ext>
            </a:extLst>
          </p:cNvPr>
          <p:cNvSpPr>
            <a:spLocks noGrp="1"/>
          </p:cNvSpPr>
          <p:nvPr>
            <p:ph type="title"/>
          </p:nvPr>
        </p:nvSpPr>
        <p:spPr/>
        <p:txBody>
          <a:bodyPr/>
          <a:lstStyle/>
          <a:p>
            <a:r>
              <a:rPr lang="en-US" dirty="0"/>
              <a:t>Click to edit Master title style</a:t>
            </a:r>
          </a:p>
        </p:txBody>
      </p:sp>
      <p:sp>
        <p:nvSpPr>
          <p:cNvPr id="11" name="Text Placeholder 4">
            <a:extLst>
              <a:ext uri="{FF2B5EF4-FFF2-40B4-BE49-F238E27FC236}">
                <a16:creationId xmlns:a16="http://schemas.microsoft.com/office/drawing/2014/main" id="{08DB5B23-636E-FFDE-73B3-79AE216393ED}"/>
              </a:ext>
            </a:extLst>
          </p:cNvPr>
          <p:cNvSpPr>
            <a:spLocks noGrp="1"/>
          </p:cNvSpPr>
          <p:nvPr>
            <p:ph type="body" sz="quarter" idx="25" hasCustomPrompt="1"/>
          </p:nvPr>
        </p:nvSpPr>
        <p:spPr>
          <a:xfrm>
            <a:off x="1047113" y="1581913"/>
            <a:ext cx="10092866" cy="728002"/>
          </a:xfrm>
        </p:spPr>
        <p:txBody>
          <a:bodyPr>
            <a:normAutofit/>
          </a:bodyPr>
          <a:lstStyle>
            <a:lvl1pPr>
              <a:defRPr sz="2000">
                <a:solidFill>
                  <a:srgbClr val="57585A"/>
                </a:solidFill>
              </a:defRPr>
            </a:lvl1pPr>
          </a:lstStyle>
          <a:p>
            <a:pPr lvl="0"/>
            <a:r>
              <a:rPr lang="en-US" dirty="0"/>
              <a:t>Click to edit subheading</a:t>
            </a:r>
          </a:p>
        </p:txBody>
      </p:sp>
      <p:sp>
        <p:nvSpPr>
          <p:cNvPr id="5" name="Slide Number Placeholder 8">
            <a:extLst>
              <a:ext uri="{FF2B5EF4-FFF2-40B4-BE49-F238E27FC236}">
                <a16:creationId xmlns:a16="http://schemas.microsoft.com/office/drawing/2014/main" id="{9681E827-A5DE-03B8-D163-7F4ADBB569A7}"/>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7" name="Text Placeholder 6">
            <a:extLst>
              <a:ext uri="{FF2B5EF4-FFF2-40B4-BE49-F238E27FC236}">
                <a16:creationId xmlns:a16="http://schemas.microsoft.com/office/drawing/2014/main" id="{CFE7ABF8-A685-F7FB-7828-C58A0C35FC71}"/>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cxnSp>
        <p:nvCxnSpPr>
          <p:cNvPr id="4" name="Straight Connector 3">
            <a:extLst>
              <a:ext uri="{FF2B5EF4-FFF2-40B4-BE49-F238E27FC236}">
                <a16:creationId xmlns:a16="http://schemas.microsoft.com/office/drawing/2014/main" id="{9690C40B-3372-989B-B5E1-662B01B698F3}"/>
              </a:ext>
            </a:extLst>
          </p:cNvPr>
          <p:cNvCxnSpPr>
            <a:cxnSpLocks/>
          </p:cNvCxnSpPr>
          <p:nvPr userDrawn="1"/>
        </p:nvCxnSpPr>
        <p:spPr>
          <a:xfrm>
            <a:off x="5876443" y="2474417"/>
            <a:ext cx="0" cy="347389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E38CB095-073F-823F-536E-82C972CD4236}"/>
              </a:ext>
            </a:extLst>
          </p:cNvPr>
          <p:cNvSpPr>
            <a:spLocks noGrp="1"/>
          </p:cNvSpPr>
          <p:nvPr>
            <p:ph type="body" sz="quarter" idx="16"/>
          </p:nvPr>
        </p:nvSpPr>
        <p:spPr>
          <a:xfrm>
            <a:off x="1047114" y="2867260"/>
            <a:ext cx="4580088" cy="3081054"/>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F4E62258-CE41-A341-D20B-33E4AA0DD617}"/>
              </a:ext>
            </a:extLst>
          </p:cNvPr>
          <p:cNvSpPr>
            <a:spLocks noGrp="1"/>
          </p:cNvSpPr>
          <p:nvPr>
            <p:ph type="body" sz="quarter" idx="30"/>
          </p:nvPr>
        </p:nvSpPr>
        <p:spPr>
          <a:xfrm>
            <a:off x="6220968" y="2867259"/>
            <a:ext cx="4821819" cy="3081055"/>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98474D98-CCA3-8660-0B68-0780FED7309C}"/>
              </a:ext>
            </a:extLst>
          </p:cNvPr>
          <p:cNvSpPr>
            <a:spLocks noGrp="1"/>
          </p:cNvSpPr>
          <p:nvPr>
            <p:ph type="body" sz="quarter" idx="32" hasCustomPrompt="1"/>
          </p:nvPr>
        </p:nvSpPr>
        <p:spPr>
          <a:xfrm>
            <a:off x="1047113" y="2474417"/>
            <a:ext cx="464162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3" name="Text Placeholder 4">
            <a:extLst>
              <a:ext uri="{FF2B5EF4-FFF2-40B4-BE49-F238E27FC236}">
                <a16:creationId xmlns:a16="http://schemas.microsoft.com/office/drawing/2014/main" id="{5AC836C1-9D61-7BEA-8B36-18D70B26AFB5}"/>
              </a:ext>
            </a:extLst>
          </p:cNvPr>
          <p:cNvSpPr>
            <a:spLocks noGrp="1"/>
          </p:cNvSpPr>
          <p:nvPr>
            <p:ph type="body" sz="quarter" idx="33" hasCustomPrompt="1"/>
          </p:nvPr>
        </p:nvSpPr>
        <p:spPr>
          <a:xfrm>
            <a:off x="6220968" y="2474417"/>
            <a:ext cx="4957353"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4" name="Text Placeholder 5">
            <a:extLst>
              <a:ext uri="{FF2B5EF4-FFF2-40B4-BE49-F238E27FC236}">
                <a16:creationId xmlns:a16="http://schemas.microsoft.com/office/drawing/2014/main" id="{C97FD7C6-FE79-E8F8-0D11-7414DFD7832F}"/>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6037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F&amp;G_Content Title only">
    <p:spTree>
      <p:nvGrpSpPr>
        <p:cNvPr id="1" name=""/>
        <p:cNvGrpSpPr/>
        <p:nvPr/>
      </p:nvGrpSpPr>
      <p:grpSpPr>
        <a:xfrm>
          <a:off x="0" y="0"/>
          <a:ext cx="0" cy="0"/>
          <a:chOff x="0" y="0"/>
          <a:chExt cx="0" cy="0"/>
        </a:xfrm>
      </p:grpSpPr>
      <p:sp>
        <p:nvSpPr>
          <p:cNvPr id="2" name="Do not remove" hidden="1"/>
          <p:cNvSpPr/>
          <p:nvPr>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5" name="Title 4">
            <a:extLst>
              <a:ext uri="{FF2B5EF4-FFF2-40B4-BE49-F238E27FC236}">
                <a16:creationId xmlns:a16="http://schemas.microsoft.com/office/drawing/2014/main" id="{BBDF1EEE-82EB-0A4A-9F68-554E9E4A4C3C}"/>
              </a:ext>
            </a:extLst>
          </p:cNvPr>
          <p:cNvSpPr>
            <a:spLocks noGrp="1"/>
          </p:cNvSpPr>
          <p:nvPr>
            <p:ph type="title"/>
          </p:nvPr>
        </p:nvSpPr>
        <p:spPr/>
        <p:txBody>
          <a:bodyPr/>
          <a:lstStyle/>
          <a:p>
            <a:r>
              <a:rPr lang="en-US" dirty="0"/>
              <a:t>Click to edit Master title style</a:t>
            </a:r>
          </a:p>
        </p:txBody>
      </p:sp>
      <p:sp>
        <p:nvSpPr>
          <p:cNvPr id="9" name="Slide Number Placeholder 8">
            <a:extLst>
              <a:ext uri="{FF2B5EF4-FFF2-40B4-BE49-F238E27FC236}">
                <a16:creationId xmlns:a16="http://schemas.microsoft.com/office/drawing/2014/main" id="{4540B867-0D42-39DE-5394-648296014019}"/>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1B293A69-BD6E-513C-EF90-E5E357DBADDF}"/>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3" name="Text Placeholder 5">
            <a:extLst>
              <a:ext uri="{FF2B5EF4-FFF2-40B4-BE49-F238E27FC236}">
                <a16:creationId xmlns:a16="http://schemas.microsoft.com/office/drawing/2014/main" id="{F65D75CC-9987-3F06-7DEA-CBE2FFD3945A}"/>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37904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 Column 2 subheading">
    <p:spTree>
      <p:nvGrpSpPr>
        <p:cNvPr id="1" name=""/>
        <p:cNvGrpSpPr/>
        <p:nvPr/>
      </p:nvGrpSpPr>
      <p:grpSpPr>
        <a:xfrm>
          <a:off x="0" y="0"/>
          <a:ext cx="0" cy="0"/>
          <a:chOff x="0" y="0"/>
          <a:chExt cx="0" cy="0"/>
        </a:xfrm>
      </p:grpSpPr>
      <p:sp>
        <p:nvSpPr>
          <p:cNvPr id="2"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ea typeface="+mj-ea"/>
            </a:endParaRPr>
          </a:p>
        </p:txBody>
      </p:sp>
      <p:sp>
        <p:nvSpPr>
          <p:cNvPr id="3" name="Title 2">
            <a:extLst>
              <a:ext uri="{FF2B5EF4-FFF2-40B4-BE49-F238E27FC236}">
                <a16:creationId xmlns:a16="http://schemas.microsoft.com/office/drawing/2014/main" id="{32C65E04-9F7D-5B4B-960D-25402ACD635F}"/>
              </a:ext>
            </a:extLst>
          </p:cNvPr>
          <p:cNvSpPr>
            <a:spLocks noGrp="1"/>
          </p:cNvSpPr>
          <p:nvPr>
            <p:ph type="title"/>
          </p:nvPr>
        </p:nvSpPr>
        <p:spPr>
          <a:xfrm>
            <a:off x="1033873" y="930330"/>
            <a:ext cx="10427738" cy="457200"/>
          </a:xfrm>
        </p:spPr>
        <p:txBody>
          <a:bodyPr/>
          <a:lstStyle/>
          <a:p>
            <a:r>
              <a:rPr lang="en-US" dirty="0"/>
              <a:t>Click to edit Master title style</a:t>
            </a:r>
          </a:p>
        </p:txBody>
      </p:sp>
      <p:sp>
        <p:nvSpPr>
          <p:cNvPr id="8" name="Content Placeholder 5">
            <a:extLst>
              <a:ext uri="{FF2B5EF4-FFF2-40B4-BE49-F238E27FC236}">
                <a16:creationId xmlns:a16="http://schemas.microsoft.com/office/drawing/2014/main" id="{E2DF24C7-322F-761F-EA5E-38592E96D79B}"/>
              </a:ext>
            </a:extLst>
          </p:cNvPr>
          <p:cNvSpPr>
            <a:spLocks noGrp="1"/>
          </p:cNvSpPr>
          <p:nvPr>
            <p:ph sz="quarter" idx="30" hasCustomPrompt="1"/>
          </p:nvPr>
        </p:nvSpPr>
        <p:spPr>
          <a:xfrm>
            <a:off x="1033873" y="2465039"/>
            <a:ext cx="4641627" cy="2740854"/>
          </a:xfrm>
        </p:spPr>
        <p:txBody>
          <a:bodyPr>
            <a:normAutofit/>
          </a:bodyPr>
          <a:lstStyle>
            <a:lvl1pPr>
              <a:spcBef>
                <a:spcPts val="500"/>
              </a:spcBef>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a:defRPr sz="1400"/>
            </a:lvl4pPr>
            <a:lvl5pPr>
              <a:defRPr sz="1400"/>
            </a:lvl5pPr>
          </a:lstStyle>
          <a:p>
            <a:pPr lvl="0"/>
            <a:r>
              <a:rPr lang="en-US" dirty="0"/>
              <a:t>First Level</a:t>
            </a:r>
          </a:p>
          <a:p>
            <a:pPr lvl="1"/>
            <a:r>
              <a:rPr lang="en-US" dirty="0"/>
              <a:t>Second level</a:t>
            </a:r>
          </a:p>
          <a:p>
            <a:pPr lvl="2"/>
            <a:r>
              <a:rPr lang="en-US" dirty="0"/>
              <a:t>Third level</a:t>
            </a:r>
          </a:p>
        </p:txBody>
      </p:sp>
      <p:sp>
        <p:nvSpPr>
          <p:cNvPr id="10" name="Content Placeholder 5">
            <a:extLst>
              <a:ext uri="{FF2B5EF4-FFF2-40B4-BE49-F238E27FC236}">
                <a16:creationId xmlns:a16="http://schemas.microsoft.com/office/drawing/2014/main" id="{6074B665-7193-0750-B7FB-BA68D9DAA746}"/>
              </a:ext>
            </a:extLst>
          </p:cNvPr>
          <p:cNvSpPr>
            <a:spLocks noGrp="1"/>
          </p:cNvSpPr>
          <p:nvPr>
            <p:ph sz="quarter" idx="31" hasCustomPrompt="1"/>
          </p:nvPr>
        </p:nvSpPr>
        <p:spPr>
          <a:xfrm>
            <a:off x="6420409" y="2465039"/>
            <a:ext cx="5273533" cy="2740854"/>
          </a:xfrm>
        </p:spPr>
        <p:txBody>
          <a:bodyPr>
            <a:normAutofit/>
          </a:bodyPr>
          <a:lstStyle>
            <a:lvl1pPr>
              <a:spcBef>
                <a:spcPts val="500"/>
              </a:spcBef>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a:defRPr sz="1400"/>
            </a:lvl4pPr>
            <a:lvl5pPr>
              <a:defRPr sz="1400"/>
            </a:lvl5pPr>
          </a:lstStyle>
          <a:p>
            <a:pPr lvl="0"/>
            <a:r>
              <a:rPr lang="en-US" dirty="0"/>
              <a:t>First Level</a:t>
            </a:r>
          </a:p>
          <a:p>
            <a:pPr lvl="1"/>
            <a:r>
              <a:rPr lang="en-US" dirty="0"/>
              <a:t>Second level</a:t>
            </a:r>
          </a:p>
          <a:p>
            <a:pPr lvl="2"/>
            <a:r>
              <a:rPr lang="en-US" dirty="0"/>
              <a:t>Third level</a:t>
            </a:r>
          </a:p>
        </p:txBody>
      </p:sp>
      <p:sp>
        <p:nvSpPr>
          <p:cNvPr id="13" name="Text Placeholder 4">
            <a:extLst>
              <a:ext uri="{FF2B5EF4-FFF2-40B4-BE49-F238E27FC236}">
                <a16:creationId xmlns:a16="http://schemas.microsoft.com/office/drawing/2014/main" id="{2338DFF8-143C-CE64-7664-BD464482CDCA}"/>
              </a:ext>
            </a:extLst>
          </p:cNvPr>
          <p:cNvSpPr>
            <a:spLocks noGrp="1"/>
          </p:cNvSpPr>
          <p:nvPr>
            <p:ph type="body" sz="quarter" idx="32" hasCustomPrompt="1"/>
          </p:nvPr>
        </p:nvSpPr>
        <p:spPr>
          <a:xfrm>
            <a:off x="1033873" y="2023079"/>
            <a:ext cx="464162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sp>
        <p:nvSpPr>
          <p:cNvPr id="14" name="Text Placeholder 4">
            <a:extLst>
              <a:ext uri="{FF2B5EF4-FFF2-40B4-BE49-F238E27FC236}">
                <a16:creationId xmlns:a16="http://schemas.microsoft.com/office/drawing/2014/main" id="{F0AC99ED-B791-8D19-FEFF-92458389A1D1}"/>
              </a:ext>
            </a:extLst>
          </p:cNvPr>
          <p:cNvSpPr>
            <a:spLocks noGrp="1"/>
          </p:cNvSpPr>
          <p:nvPr>
            <p:ph type="body" sz="quarter" idx="33" hasCustomPrompt="1"/>
          </p:nvPr>
        </p:nvSpPr>
        <p:spPr>
          <a:xfrm>
            <a:off x="6420409" y="2023079"/>
            <a:ext cx="5273533"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Subheading</a:t>
            </a:r>
          </a:p>
        </p:txBody>
      </p:sp>
      <p:cxnSp>
        <p:nvCxnSpPr>
          <p:cNvPr id="17" name="Straight Connector 16">
            <a:extLst>
              <a:ext uri="{FF2B5EF4-FFF2-40B4-BE49-F238E27FC236}">
                <a16:creationId xmlns:a16="http://schemas.microsoft.com/office/drawing/2014/main" id="{EC2B16A4-B843-B1FC-225C-647A34ADA68B}"/>
              </a:ext>
            </a:extLst>
          </p:cNvPr>
          <p:cNvCxnSpPr>
            <a:cxnSpLocks/>
          </p:cNvCxnSpPr>
          <p:nvPr userDrawn="1"/>
        </p:nvCxnSpPr>
        <p:spPr>
          <a:xfrm>
            <a:off x="6058073" y="2023079"/>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A27294C0-EFCD-EDDF-8925-FF338889C00E}"/>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1" name="Text Placeholder 6">
            <a:extLst>
              <a:ext uri="{FF2B5EF4-FFF2-40B4-BE49-F238E27FC236}">
                <a16:creationId xmlns:a16="http://schemas.microsoft.com/office/drawing/2014/main" id="{AE96369F-FAF0-0697-A024-63735A525573}"/>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4" name="Text Placeholder 5">
            <a:extLst>
              <a:ext uri="{FF2B5EF4-FFF2-40B4-BE49-F238E27FC236}">
                <a16:creationId xmlns:a16="http://schemas.microsoft.com/office/drawing/2014/main" id="{98EADF67-7958-5235-761D-A2C6B0B299FD}"/>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63027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648">
          <p15:clr>
            <a:srgbClr val="FBAE40"/>
          </p15:clr>
        </p15:guide>
        <p15:guide id="4" orient="horz" pos="81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olumn with call out left s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BDE6D6-9415-C0CC-A71C-D4813D136382}"/>
              </a:ext>
            </a:extLst>
          </p:cNvPr>
          <p:cNvSpPr/>
          <p:nvPr userDrawn="1"/>
        </p:nvSpPr>
        <p:spPr>
          <a:xfrm>
            <a:off x="0" y="0"/>
            <a:ext cx="5297864" cy="6858000"/>
          </a:xfrm>
          <a:prstGeom prst="rect">
            <a:avLst/>
          </a:prstGeom>
          <a:gradFill flip="none" rotWithShape="1">
            <a:gsLst>
              <a:gs pos="0">
                <a:srgbClr val="754C96"/>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 not remove" hidden="1"/>
          <p:cNvSpPr/>
          <p:nvPr userDrawn="1">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dirty="0">
              <a:solidFill>
                <a:srgbClr val="4D4D4F"/>
              </a:solidFill>
              <a:ea typeface="+mj-ea"/>
            </a:endParaRPr>
          </a:p>
        </p:txBody>
      </p:sp>
      <p:sp>
        <p:nvSpPr>
          <p:cNvPr id="17" name="Text Placeholder 15">
            <a:extLst>
              <a:ext uri="{FF2B5EF4-FFF2-40B4-BE49-F238E27FC236}">
                <a16:creationId xmlns:a16="http://schemas.microsoft.com/office/drawing/2014/main" id="{D8E61226-41E0-1B4C-F9F4-96D528F9934E}"/>
              </a:ext>
            </a:extLst>
          </p:cNvPr>
          <p:cNvSpPr>
            <a:spLocks noGrp="1"/>
          </p:cNvSpPr>
          <p:nvPr>
            <p:ph type="body" sz="quarter" idx="13"/>
          </p:nvPr>
        </p:nvSpPr>
        <p:spPr>
          <a:xfrm>
            <a:off x="5906221" y="535709"/>
            <a:ext cx="4756583" cy="1514763"/>
          </a:xfrm>
        </p:spPr>
        <p:txBody>
          <a:bodyPr anchor="b">
            <a:noAutofit/>
          </a:bodyPr>
          <a:lstStyle>
            <a:lvl1pPr>
              <a:lnSpc>
                <a:spcPct val="90000"/>
              </a:lnSpc>
              <a:spcBef>
                <a:spcPts val="0"/>
              </a:spcBef>
              <a:spcAft>
                <a:spcPts val="0"/>
              </a:spcAft>
              <a:defRPr sz="3600" b="1" i="0">
                <a:solidFill>
                  <a:srgbClr val="582C83"/>
                </a:solidFill>
                <a:latin typeface="Arial" panose="020B0604020202020204" pitchFamily="34" charset="0"/>
                <a:cs typeface="Arial" panose="020B0604020202020204" pitchFamily="34" charset="0"/>
              </a:defRPr>
            </a:lvl1pPr>
            <a:lvl2pPr>
              <a:defRPr sz="3600" b="1" i="0">
                <a:solidFill>
                  <a:srgbClr val="582C83"/>
                </a:solidFill>
                <a:latin typeface="Arial" panose="020B0604020202020204" pitchFamily="34" charset="0"/>
                <a:cs typeface="Arial" panose="020B0604020202020204" pitchFamily="34" charset="0"/>
              </a:defRPr>
            </a:lvl2pPr>
            <a:lvl3pPr>
              <a:defRPr sz="3600" b="1" i="0">
                <a:solidFill>
                  <a:srgbClr val="582C83"/>
                </a:solidFill>
                <a:latin typeface="Arial" panose="020B0604020202020204" pitchFamily="34" charset="0"/>
                <a:cs typeface="Arial" panose="020B0604020202020204" pitchFamily="34" charset="0"/>
              </a:defRPr>
            </a:lvl3pPr>
            <a:lvl4pPr>
              <a:defRPr sz="3600" b="1" i="0">
                <a:solidFill>
                  <a:srgbClr val="582C83"/>
                </a:solidFill>
                <a:latin typeface="Arial" panose="020B0604020202020204" pitchFamily="34" charset="0"/>
                <a:cs typeface="Arial" panose="020B0604020202020204" pitchFamily="34" charset="0"/>
              </a:defRPr>
            </a:lvl4pPr>
            <a:lvl5pPr>
              <a:defRPr sz="3600" b="1" i="0">
                <a:solidFill>
                  <a:srgbClr val="582C83"/>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3" name="Text Placeholder 22">
            <a:extLst>
              <a:ext uri="{FF2B5EF4-FFF2-40B4-BE49-F238E27FC236}">
                <a16:creationId xmlns:a16="http://schemas.microsoft.com/office/drawing/2014/main" id="{60E11CFC-7C66-F820-4849-B336E61FD72C}"/>
              </a:ext>
            </a:extLst>
          </p:cNvPr>
          <p:cNvSpPr>
            <a:spLocks noGrp="1"/>
          </p:cNvSpPr>
          <p:nvPr>
            <p:ph type="body" sz="quarter" idx="14"/>
          </p:nvPr>
        </p:nvSpPr>
        <p:spPr>
          <a:xfrm>
            <a:off x="5906221" y="2414018"/>
            <a:ext cx="4812002" cy="3350174"/>
          </a:xfrm>
        </p:spPr>
        <p:txBody>
          <a:bodyPr>
            <a:normAutofit/>
          </a:bodyPr>
          <a:lstStyle>
            <a:lvl1pPr>
              <a:defRPr sz="1400">
                <a:solidFill>
                  <a:srgbClr val="57585A"/>
                </a:solidFill>
              </a:defRPr>
            </a:lvl1pPr>
            <a:lvl2pPr>
              <a:defRPr sz="1400">
                <a:solidFill>
                  <a:srgbClr val="4D4D4F"/>
                </a:solidFill>
              </a:defRPr>
            </a:lvl2pPr>
            <a:lvl3pPr>
              <a:defRPr sz="1400">
                <a:solidFill>
                  <a:srgbClr val="4D4D4F"/>
                </a:solidFill>
              </a:defRPr>
            </a:lvl3pPr>
            <a:lvl4pPr>
              <a:defRPr sz="1400">
                <a:solidFill>
                  <a:srgbClr val="4D4D4F"/>
                </a:solidFill>
              </a:defRPr>
            </a:lvl4pPr>
            <a:lvl5pPr>
              <a:defRPr sz="1400">
                <a:solidFill>
                  <a:srgbClr val="4D4D4F"/>
                </a:solidFill>
              </a:defRPr>
            </a:lvl5pPr>
          </a:lstStyle>
          <a:p>
            <a:pPr lvl="0"/>
            <a:r>
              <a:rPr lang="en-US" dirty="0"/>
              <a:t>Click to edit Master text styles</a:t>
            </a:r>
          </a:p>
        </p:txBody>
      </p:sp>
      <p:sp>
        <p:nvSpPr>
          <p:cNvPr id="18" name="Slide Number Placeholder 8">
            <a:extLst>
              <a:ext uri="{FF2B5EF4-FFF2-40B4-BE49-F238E27FC236}">
                <a16:creationId xmlns:a16="http://schemas.microsoft.com/office/drawing/2014/main" id="{330BE041-1C56-70EE-A670-708AF44E98AB}"/>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pic>
        <p:nvPicPr>
          <p:cNvPr id="5" name="Picture 4" descr="Logo&#10;&#10;Description automatically generated">
            <a:extLst>
              <a:ext uri="{FF2B5EF4-FFF2-40B4-BE49-F238E27FC236}">
                <a16:creationId xmlns:a16="http://schemas.microsoft.com/office/drawing/2014/main" id="{D87A50A2-9243-C310-13A1-A7889F0E9A8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9228" b="19276"/>
          <a:stretch/>
        </p:blipFill>
        <p:spPr>
          <a:xfrm>
            <a:off x="187155" y="125442"/>
            <a:ext cx="652803" cy="475185"/>
          </a:xfrm>
          <a:prstGeom prst="rect">
            <a:avLst/>
          </a:prstGeom>
        </p:spPr>
      </p:pic>
      <p:sp>
        <p:nvSpPr>
          <p:cNvPr id="8" name="Text Placeholder 6">
            <a:extLst>
              <a:ext uri="{FF2B5EF4-FFF2-40B4-BE49-F238E27FC236}">
                <a16:creationId xmlns:a16="http://schemas.microsoft.com/office/drawing/2014/main" id="{A8C31C56-3346-6E24-340C-CBD1C59FB3EF}"/>
              </a:ext>
            </a:extLst>
          </p:cNvPr>
          <p:cNvSpPr>
            <a:spLocks noGrp="1"/>
          </p:cNvSpPr>
          <p:nvPr>
            <p:ph type="body" sz="quarter" idx="38" hasCustomPrompt="1"/>
          </p:nvPr>
        </p:nvSpPr>
        <p:spPr>
          <a:xfrm>
            <a:off x="685800" y="6248400"/>
            <a:ext cx="4689835" cy="143256"/>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dirty="0"/>
              <a:t>Enter Footnotes here – DELETE if no footnotes</a:t>
            </a:r>
          </a:p>
          <a:p>
            <a:pPr lvl="0"/>
            <a:endParaRPr lang="en-US" dirty="0"/>
          </a:p>
        </p:txBody>
      </p:sp>
      <p:sp>
        <p:nvSpPr>
          <p:cNvPr id="2" name="Text Placeholder 5">
            <a:extLst>
              <a:ext uri="{FF2B5EF4-FFF2-40B4-BE49-F238E27FC236}">
                <a16:creationId xmlns:a16="http://schemas.microsoft.com/office/drawing/2014/main" id="{CE3C92C1-1F49-464D-65BB-17D6ECA8BE99}"/>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108648"/>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sclosure Slide">
    <p:spTree>
      <p:nvGrpSpPr>
        <p:cNvPr id="1" name=""/>
        <p:cNvGrpSpPr/>
        <p:nvPr/>
      </p:nvGrpSpPr>
      <p:grpSpPr>
        <a:xfrm>
          <a:off x="0" y="0"/>
          <a:ext cx="0" cy="0"/>
          <a:chOff x="0" y="0"/>
          <a:chExt cx="0" cy="0"/>
        </a:xfrm>
      </p:grpSpPr>
      <p:sp>
        <p:nvSpPr>
          <p:cNvPr id="8"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rtlCol="0" anchor="ctr" anchorCtr="0" compatLnSpc="1">
            <a:prstTxWarp prst="textNoShape">
              <a:avLst/>
            </a:prstTxWarp>
          </a:bodyPr>
          <a:lstStyle/>
          <a:p>
            <a:pPr marL="0" marR="0" indent="0" algn="ctr" defTabSz="514350" rtl="0" eaLnBrk="1" fontAlgn="base" latinLnBrk="0" hangingPunct="1">
              <a:lnSpc>
                <a:spcPct val="100000"/>
              </a:lnSpc>
              <a:spcBef>
                <a:spcPct val="0"/>
              </a:spcBef>
              <a:spcAft>
                <a:spcPct val="0"/>
              </a:spcAft>
              <a:buClrTx/>
              <a:buSzTx/>
              <a:buFontTx/>
              <a:buNone/>
              <a:tabLst/>
            </a:pPr>
            <a:endParaRPr kumimoji="0" lang="en-US" sz="788" b="0" i="0" u="none" strike="noStrike" cap="none" normalizeH="0" baseline="0" dirty="0">
              <a:ln>
                <a:noFill/>
              </a:ln>
              <a:solidFill>
                <a:schemeClr val="tx1"/>
              </a:solidFill>
              <a:effectLst/>
              <a:latin typeface="Arial" pitchFamily="34" charset="0"/>
              <a:ea typeface="+mj-ea"/>
            </a:endParaRPr>
          </a:p>
        </p:txBody>
      </p:sp>
      <p:sp>
        <p:nvSpPr>
          <p:cNvPr id="4" name="TextBox 3">
            <a:extLst>
              <a:ext uri="{FF2B5EF4-FFF2-40B4-BE49-F238E27FC236}">
                <a16:creationId xmlns:a16="http://schemas.microsoft.com/office/drawing/2014/main" id="{62BC18C0-E8C2-F7DD-1FE4-C1A51D2A39C7}"/>
              </a:ext>
            </a:extLst>
          </p:cNvPr>
          <p:cNvSpPr txBox="1"/>
          <p:nvPr userDrawn="1"/>
        </p:nvSpPr>
        <p:spPr>
          <a:xfrm>
            <a:off x="1020378" y="800475"/>
            <a:ext cx="6823762" cy="246221"/>
          </a:xfrm>
          <a:prstGeom prst="rect">
            <a:avLst/>
          </a:prstGeom>
          <a:noFill/>
        </p:spPr>
        <p:txBody>
          <a:bodyPr wrap="square" lIns="0" tIns="0" rIns="0" bIns="0" rtlCol="0">
            <a:spAutoFit/>
          </a:bodyPr>
          <a:lstStyle/>
          <a:p>
            <a:r>
              <a:rPr lang="en-US" sz="1600" b="1" i="0" cap="all" baseline="0" dirty="0">
                <a:solidFill>
                  <a:srgbClr val="582C83"/>
                </a:solidFill>
                <a:latin typeface="Arial" panose="020B0604020202020204" pitchFamily="34" charset="0"/>
                <a:cs typeface="Arial" panose="020B0604020202020204" pitchFamily="34" charset="0"/>
              </a:rPr>
              <a:t>Disclosures</a:t>
            </a:r>
          </a:p>
        </p:txBody>
      </p:sp>
      <p:sp>
        <p:nvSpPr>
          <p:cNvPr id="5" name="Text Placeholder 3">
            <a:extLst>
              <a:ext uri="{FF2B5EF4-FFF2-40B4-BE49-F238E27FC236}">
                <a16:creationId xmlns:a16="http://schemas.microsoft.com/office/drawing/2014/main" id="{675134F3-7821-9D33-AD98-D59648EAFE5F}"/>
              </a:ext>
            </a:extLst>
          </p:cNvPr>
          <p:cNvSpPr>
            <a:spLocks noGrp="1"/>
          </p:cNvSpPr>
          <p:nvPr>
            <p:ph type="body" sz="quarter" idx="10"/>
          </p:nvPr>
        </p:nvSpPr>
        <p:spPr>
          <a:xfrm>
            <a:off x="1020378" y="1180655"/>
            <a:ext cx="10853283" cy="5026209"/>
          </a:xfrm>
          <a:prstGeom prst="rect">
            <a:avLst/>
          </a:prstGeom>
        </p:spPr>
        <p:txBody>
          <a:bodyPr lIns="0" tIns="0" rIns="0" bIns="0"/>
          <a:lstStyle>
            <a:lvl1pPr marL="0" indent="0">
              <a:buFontTx/>
              <a:buNone/>
              <a:defRPr sz="1100" b="0" i="0">
                <a:solidFill>
                  <a:srgbClr val="57585A"/>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11" name="Picture 10" descr="Logo&#10;&#10;Description automatically generated">
            <a:extLst>
              <a:ext uri="{FF2B5EF4-FFF2-40B4-BE49-F238E27FC236}">
                <a16:creationId xmlns:a16="http://schemas.microsoft.com/office/drawing/2014/main" id="{0330B877-D183-F72D-5030-67629B0677B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35914" y="73191"/>
            <a:ext cx="696793" cy="535871"/>
          </a:xfrm>
          <a:prstGeom prst="rect">
            <a:avLst/>
          </a:prstGeom>
        </p:spPr>
      </p:pic>
      <p:sp>
        <p:nvSpPr>
          <p:cNvPr id="12" name="Slide Number Placeholder 8">
            <a:extLst>
              <a:ext uri="{FF2B5EF4-FFF2-40B4-BE49-F238E27FC236}">
                <a16:creationId xmlns:a16="http://schemas.microsoft.com/office/drawing/2014/main" id="{2DFE308E-4A4D-22E8-2DEF-0435DB865EBC}"/>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2" name="Text Placeholder 5">
            <a:extLst>
              <a:ext uri="{FF2B5EF4-FFF2-40B4-BE49-F238E27FC236}">
                <a16:creationId xmlns:a16="http://schemas.microsoft.com/office/drawing/2014/main" id="{34EC744F-F1D1-B488-B3B2-53C17B39B8CE}"/>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2402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F&amp;G_Title Page Op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8A2998-2468-B460-41B7-DF68E82CD942}"/>
              </a:ext>
            </a:extLst>
          </p:cNvPr>
          <p:cNvSpPr/>
          <p:nvPr userDrawn="1"/>
        </p:nvSpPr>
        <p:spPr>
          <a:xfrm>
            <a:off x="3757961" y="0"/>
            <a:ext cx="8434039" cy="6858000"/>
          </a:xfrm>
          <a:prstGeom prst="rect">
            <a:avLst/>
          </a:prstGeom>
          <a:gradFill flip="none" rotWithShape="1">
            <a:gsLst>
              <a:gs pos="0">
                <a:srgbClr val="754C96"/>
              </a:gs>
              <a:gs pos="39000">
                <a:srgbClr val="4D2C6E"/>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44E71E47-697B-2390-8AC9-031F87431EF1}"/>
              </a:ext>
            </a:extLst>
          </p:cNvPr>
          <p:cNvSpPr/>
          <p:nvPr userDrawn="1"/>
        </p:nvSpPr>
        <p:spPr>
          <a:xfrm>
            <a:off x="-33454" y="-11151"/>
            <a:ext cx="9121698" cy="6869151"/>
          </a:xfrm>
          <a:custGeom>
            <a:avLst/>
            <a:gdLst>
              <a:gd name="connsiteX0" fmla="*/ 9121698 w 9121698"/>
              <a:gd name="connsiteY0" fmla="*/ 0 h 6869151"/>
              <a:gd name="connsiteX1" fmla="*/ 5174166 w 9121698"/>
              <a:gd name="connsiteY1" fmla="*/ 6869151 h 6869151"/>
              <a:gd name="connsiteX2" fmla="*/ 0 w 9121698"/>
              <a:gd name="connsiteY2" fmla="*/ 6869151 h 6869151"/>
              <a:gd name="connsiteX3" fmla="*/ 33454 w 9121698"/>
              <a:gd name="connsiteY3" fmla="*/ 0 h 6869151"/>
              <a:gd name="connsiteX4" fmla="*/ 9121698 w 9121698"/>
              <a:gd name="connsiteY4" fmla="*/ 0 h 686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6869151">
                <a:moveTo>
                  <a:pt x="9121698" y="0"/>
                </a:moveTo>
                <a:lnTo>
                  <a:pt x="5174166" y="6869151"/>
                </a:lnTo>
                <a:lnTo>
                  <a:pt x="0" y="6869151"/>
                </a:lnTo>
                <a:lnTo>
                  <a:pt x="33454" y="0"/>
                </a:lnTo>
                <a:lnTo>
                  <a:pt x="91216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8C72703F-A0A6-3C4A-BE2F-078C30A0C1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13565" y="-4761"/>
            <a:ext cx="6956578" cy="6968656"/>
          </a:xfrm>
          <a:prstGeom prst="rect">
            <a:avLst/>
          </a:prstGeom>
        </p:spPr>
      </p:pic>
      <p:pic>
        <p:nvPicPr>
          <p:cNvPr id="16" name="Picture 15" descr="Logo&#10;&#10;Description automatically generated">
            <a:extLst>
              <a:ext uri="{FF2B5EF4-FFF2-40B4-BE49-F238E27FC236}">
                <a16:creationId xmlns:a16="http://schemas.microsoft.com/office/drawing/2014/main" id="{31E3192F-1F51-1573-C2A7-D5CD57AB7A9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6233" y="275631"/>
            <a:ext cx="1191802" cy="1191802"/>
          </a:xfrm>
          <a:prstGeom prst="rect">
            <a:avLst/>
          </a:prstGeom>
        </p:spPr>
      </p:pic>
      <p:sp>
        <p:nvSpPr>
          <p:cNvPr id="2" name="Title 5">
            <a:extLst>
              <a:ext uri="{FF2B5EF4-FFF2-40B4-BE49-F238E27FC236}">
                <a16:creationId xmlns:a16="http://schemas.microsoft.com/office/drawing/2014/main" id="{5A3633F2-74EA-C0BF-1B8A-DD5B181E43E4}"/>
              </a:ext>
            </a:extLst>
          </p:cNvPr>
          <p:cNvSpPr>
            <a:spLocks noGrp="1" noChangeArrowheads="1"/>
          </p:cNvSpPr>
          <p:nvPr>
            <p:ph type="ctrTitle" hasCustomPrompt="1"/>
          </p:nvPr>
        </p:nvSpPr>
        <p:spPr>
          <a:xfrm>
            <a:off x="1038065" y="2278821"/>
            <a:ext cx="5269073" cy="1143000"/>
          </a:xfrm>
          <a:prstGeom prst="rect">
            <a:avLst/>
          </a:prstGeom>
          <a:noFill/>
          <a:ln w="9525">
            <a:noFill/>
          </a:ln>
        </p:spPr>
        <p:txBody>
          <a:bodyPr lIns="0" tIns="0" rIns="0" bIns="0" anchor="b" anchorCtr="0">
            <a:noAutofit/>
          </a:bodyPr>
          <a:lstStyle>
            <a:lvl1pPr>
              <a:defRPr sz="3200" b="1" i="0" baseline="0">
                <a:solidFill>
                  <a:srgbClr val="4F277A"/>
                </a:solidFill>
                <a:latin typeface="Arial" panose="020B0604020202020204" pitchFamily="34" charset="0"/>
                <a:cs typeface="Arial" panose="020B0604020202020204" pitchFamily="34" charset="0"/>
              </a:defRPr>
            </a:lvl1pPr>
          </a:lstStyle>
          <a:p>
            <a:pPr lvl="0"/>
            <a:r>
              <a:rPr lang="en-US" noProof="0"/>
              <a:t>Presentation Title</a:t>
            </a:r>
          </a:p>
        </p:txBody>
      </p:sp>
      <p:sp>
        <p:nvSpPr>
          <p:cNvPr id="10" name="Rectangle 84"/>
          <p:cNvSpPr>
            <a:spLocks noGrp="1" noChangeArrowheads="1"/>
          </p:cNvSpPr>
          <p:nvPr>
            <p:ph type="subTitle" idx="1" hasCustomPrompt="1"/>
          </p:nvPr>
        </p:nvSpPr>
        <p:spPr>
          <a:xfrm>
            <a:off x="1038065" y="3570263"/>
            <a:ext cx="4817877" cy="1204783"/>
          </a:xfrm>
          <a:prstGeom prst="rect">
            <a:avLst/>
          </a:prstGeom>
        </p:spPr>
        <p:txBody>
          <a:bodyPr lIns="0" tIns="0" rIns="0" bIns="0">
            <a:normAutofit/>
          </a:bodyPr>
          <a:lstStyle>
            <a:lvl1pPr marL="0" indent="0">
              <a:buFont typeface="Symbol" pitchFamily="18" charset="2"/>
              <a:buNone/>
              <a:defRPr sz="2000" b="0" i="0" baseline="0">
                <a:solidFill>
                  <a:srgbClr val="57585A"/>
                </a:solidFill>
                <a:latin typeface="Arial" panose="020B0604020202020204" pitchFamily="34" charset="0"/>
                <a:cs typeface="Arial" panose="020B0604020202020204" pitchFamily="34" charset="0"/>
              </a:defRPr>
            </a:lvl1pPr>
          </a:lstStyle>
          <a:p>
            <a:pPr lvl="0"/>
            <a:r>
              <a:rPr lang="en-US" noProof="0"/>
              <a:t>Presentation Subtitle</a:t>
            </a:r>
          </a:p>
          <a:p>
            <a:pPr lvl="0"/>
            <a:endParaRPr lang="en-US" noProof="0"/>
          </a:p>
        </p:txBody>
      </p:sp>
      <p:sp>
        <p:nvSpPr>
          <p:cNvPr id="3" name="Do not remove"/>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mj-ea"/>
            </a:endParaRPr>
          </a:p>
        </p:txBody>
      </p:sp>
      <p:sp>
        <p:nvSpPr>
          <p:cNvPr id="22" name="Content Placeholder 19">
            <a:extLst>
              <a:ext uri="{FF2B5EF4-FFF2-40B4-BE49-F238E27FC236}">
                <a16:creationId xmlns:a16="http://schemas.microsoft.com/office/drawing/2014/main" id="{4C6D9819-A64D-5F35-9B57-2E3A39F553CB}"/>
              </a:ext>
            </a:extLst>
          </p:cNvPr>
          <p:cNvSpPr>
            <a:spLocks noGrp="1"/>
          </p:cNvSpPr>
          <p:nvPr>
            <p:ph sz="quarter" idx="30" hasCustomPrompt="1"/>
          </p:nvPr>
        </p:nvSpPr>
        <p:spPr>
          <a:xfrm>
            <a:off x="1038065" y="5882082"/>
            <a:ext cx="2039938" cy="218410"/>
          </a:xfrm>
        </p:spPr>
        <p:txBody>
          <a:bodyPr anchor="b">
            <a:normAutofit/>
          </a:bodyPr>
          <a:lstStyle>
            <a:lvl1pPr algn="l">
              <a:defRPr sz="1100" b="1" i="0" cap="all" baseline="0">
                <a:solidFill>
                  <a:srgbClr val="582C83"/>
                </a:solidFill>
                <a:latin typeface="Arial Black" panose="020B0604020202020204" pitchFamily="34" charset="0"/>
                <a:cs typeface="Arial Black" panose="020B0604020202020204" pitchFamily="34" charset="0"/>
              </a:defRPr>
            </a:lvl1pPr>
          </a:lstStyle>
          <a:p>
            <a:pPr lvl="0"/>
            <a:r>
              <a:rPr lang="en-US"/>
              <a:t>Click to edit month</a:t>
            </a:r>
          </a:p>
        </p:txBody>
      </p:sp>
      <p:sp>
        <p:nvSpPr>
          <p:cNvPr id="7" name="Text Placeholder 24">
            <a:extLst>
              <a:ext uri="{FF2B5EF4-FFF2-40B4-BE49-F238E27FC236}">
                <a16:creationId xmlns:a16="http://schemas.microsoft.com/office/drawing/2014/main" id="{7883B597-D9A0-FFBA-E667-1A987648708E}"/>
              </a:ext>
            </a:extLst>
          </p:cNvPr>
          <p:cNvSpPr>
            <a:spLocks noGrp="1"/>
          </p:cNvSpPr>
          <p:nvPr>
            <p:ph type="body" sz="quarter" idx="13" hasCustomPrompt="1"/>
          </p:nvPr>
        </p:nvSpPr>
        <p:spPr>
          <a:xfrm>
            <a:off x="1038065" y="6066488"/>
            <a:ext cx="2876397" cy="200317"/>
          </a:xfrm>
          <a:prstGeom prst="rect">
            <a:avLst/>
          </a:prstGeom>
        </p:spPr>
        <p:txBody>
          <a:bodyPr lIns="0" tIns="0" rIns="0" bIns="0"/>
          <a:lstStyle>
            <a:lvl1pPr marL="0" indent="0">
              <a:buFontTx/>
              <a:buNone/>
              <a:defRPr sz="1100" b="1" i="0" cap="all" baseline="0">
                <a:solidFill>
                  <a:srgbClr val="FEC10D"/>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a:t>year</a:t>
            </a:r>
          </a:p>
        </p:txBody>
      </p:sp>
      <p:sp>
        <p:nvSpPr>
          <p:cNvPr id="25" name="Slide Number Placeholder 20">
            <a:extLst>
              <a:ext uri="{FF2B5EF4-FFF2-40B4-BE49-F238E27FC236}">
                <a16:creationId xmlns:a16="http://schemas.microsoft.com/office/drawing/2014/main" id="{A608E9CB-F2E0-AE9C-B8CE-8825D2131CC3}"/>
              </a:ext>
            </a:extLst>
          </p:cNvPr>
          <p:cNvSpPr>
            <a:spLocks noGrp="1"/>
          </p:cNvSpPr>
          <p:nvPr>
            <p:ph type="sldNum" sz="quarter" idx="4"/>
          </p:nvPr>
        </p:nvSpPr>
        <p:spPr>
          <a:xfrm>
            <a:off x="128015" y="6391656"/>
            <a:ext cx="526189" cy="365125"/>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2E5867B9-DF49-0248-B914-8E63713F8868}" type="slidenum">
              <a:rPr lang="en-US" smtClean="0"/>
              <a:pPr/>
              <a:t>‹#›</a:t>
            </a:fld>
            <a:r>
              <a:rPr lang="en-US" dirty="0"/>
              <a:t> </a:t>
            </a:r>
          </a:p>
        </p:txBody>
      </p:sp>
      <p:sp>
        <p:nvSpPr>
          <p:cNvPr id="6" name="Text Placeholder 5">
            <a:extLst>
              <a:ext uri="{FF2B5EF4-FFF2-40B4-BE49-F238E27FC236}">
                <a16:creationId xmlns:a16="http://schemas.microsoft.com/office/drawing/2014/main" id="{470A92F9-EBED-7A44-BFCA-A27A9F6F659E}"/>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8933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448">
          <p15:clr>
            <a:srgbClr val="FBAE40"/>
          </p15:clr>
        </p15:guide>
        <p15:guide id="3" orient="horz" pos="2736">
          <p15:clr>
            <a:srgbClr val="FBAE40"/>
          </p15:clr>
        </p15:guide>
        <p15:guide id="4" orient="horz" pos="297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F&amp;G_Title Page Op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8A2998-2468-B460-41B7-DF68E82CD942}"/>
              </a:ext>
            </a:extLst>
          </p:cNvPr>
          <p:cNvSpPr/>
          <p:nvPr userDrawn="1"/>
        </p:nvSpPr>
        <p:spPr>
          <a:xfrm>
            <a:off x="3757961" y="0"/>
            <a:ext cx="8434039" cy="6858000"/>
          </a:xfrm>
          <a:prstGeom prst="rect">
            <a:avLst/>
          </a:prstGeom>
          <a:gradFill flip="none" rotWithShape="1">
            <a:gsLst>
              <a:gs pos="0">
                <a:srgbClr val="754C96"/>
              </a:gs>
              <a:gs pos="39000">
                <a:srgbClr val="4D2C6E"/>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44E71E47-697B-2390-8AC9-031F87431EF1}"/>
              </a:ext>
            </a:extLst>
          </p:cNvPr>
          <p:cNvSpPr/>
          <p:nvPr userDrawn="1"/>
        </p:nvSpPr>
        <p:spPr>
          <a:xfrm>
            <a:off x="-33454" y="-11151"/>
            <a:ext cx="9121698" cy="6869151"/>
          </a:xfrm>
          <a:custGeom>
            <a:avLst/>
            <a:gdLst>
              <a:gd name="connsiteX0" fmla="*/ 9121698 w 9121698"/>
              <a:gd name="connsiteY0" fmla="*/ 0 h 6869151"/>
              <a:gd name="connsiteX1" fmla="*/ 5174166 w 9121698"/>
              <a:gd name="connsiteY1" fmla="*/ 6869151 h 6869151"/>
              <a:gd name="connsiteX2" fmla="*/ 0 w 9121698"/>
              <a:gd name="connsiteY2" fmla="*/ 6869151 h 6869151"/>
              <a:gd name="connsiteX3" fmla="*/ 33454 w 9121698"/>
              <a:gd name="connsiteY3" fmla="*/ 0 h 6869151"/>
              <a:gd name="connsiteX4" fmla="*/ 9121698 w 9121698"/>
              <a:gd name="connsiteY4" fmla="*/ 0 h 686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6869151">
                <a:moveTo>
                  <a:pt x="9121698" y="0"/>
                </a:moveTo>
                <a:lnTo>
                  <a:pt x="5174166" y="6869151"/>
                </a:lnTo>
                <a:lnTo>
                  <a:pt x="0" y="6869151"/>
                </a:lnTo>
                <a:lnTo>
                  <a:pt x="33454" y="0"/>
                </a:lnTo>
                <a:lnTo>
                  <a:pt x="91216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8C72703F-A0A6-3C4A-BE2F-078C30A0C1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13565" y="-4761"/>
            <a:ext cx="6956578" cy="6968656"/>
          </a:xfrm>
          <a:prstGeom prst="rect">
            <a:avLst/>
          </a:prstGeom>
        </p:spPr>
      </p:pic>
      <p:pic>
        <p:nvPicPr>
          <p:cNvPr id="16" name="Picture 15" descr="Logo&#10;&#10;Description automatically generated">
            <a:extLst>
              <a:ext uri="{FF2B5EF4-FFF2-40B4-BE49-F238E27FC236}">
                <a16:creationId xmlns:a16="http://schemas.microsoft.com/office/drawing/2014/main" id="{31E3192F-1F51-1573-C2A7-D5CD57AB7A9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6233" y="275631"/>
            <a:ext cx="1191802" cy="1191802"/>
          </a:xfrm>
          <a:prstGeom prst="rect">
            <a:avLst/>
          </a:prstGeom>
        </p:spPr>
      </p:pic>
      <p:sp>
        <p:nvSpPr>
          <p:cNvPr id="2" name="Title 5">
            <a:extLst>
              <a:ext uri="{FF2B5EF4-FFF2-40B4-BE49-F238E27FC236}">
                <a16:creationId xmlns:a16="http://schemas.microsoft.com/office/drawing/2014/main" id="{5A3633F2-74EA-C0BF-1B8A-DD5B181E43E4}"/>
              </a:ext>
            </a:extLst>
          </p:cNvPr>
          <p:cNvSpPr>
            <a:spLocks noGrp="1" noChangeArrowheads="1"/>
          </p:cNvSpPr>
          <p:nvPr>
            <p:ph type="ctrTitle" hasCustomPrompt="1"/>
          </p:nvPr>
        </p:nvSpPr>
        <p:spPr>
          <a:xfrm>
            <a:off x="1038065" y="2278821"/>
            <a:ext cx="5269073" cy="1143000"/>
          </a:xfrm>
          <a:prstGeom prst="rect">
            <a:avLst/>
          </a:prstGeom>
          <a:noFill/>
          <a:ln w="9525">
            <a:noFill/>
          </a:ln>
        </p:spPr>
        <p:txBody>
          <a:bodyPr lIns="0" tIns="0" rIns="0" bIns="0" anchor="b" anchorCtr="0">
            <a:noAutofit/>
          </a:bodyPr>
          <a:lstStyle>
            <a:lvl1pPr>
              <a:defRPr sz="3200" b="1" i="0" baseline="0">
                <a:solidFill>
                  <a:srgbClr val="4F277A"/>
                </a:solidFill>
                <a:latin typeface="Arial" panose="020B0604020202020204" pitchFamily="34" charset="0"/>
                <a:cs typeface="Arial" panose="020B0604020202020204" pitchFamily="34" charset="0"/>
              </a:defRPr>
            </a:lvl1pPr>
          </a:lstStyle>
          <a:p>
            <a:pPr lvl="0"/>
            <a:r>
              <a:rPr lang="en-US" noProof="0"/>
              <a:t>Presentation Title</a:t>
            </a:r>
          </a:p>
        </p:txBody>
      </p:sp>
      <p:sp>
        <p:nvSpPr>
          <p:cNvPr id="10" name="Rectangle 84"/>
          <p:cNvSpPr>
            <a:spLocks noGrp="1" noChangeArrowheads="1"/>
          </p:cNvSpPr>
          <p:nvPr>
            <p:ph type="subTitle" idx="1" hasCustomPrompt="1"/>
          </p:nvPr>
        </p:nvSpPr>
        <p:spPr>
          <a:xfrm>
            <a:off x="1038065" y="3570263"/>
            <a:ext cx="4817877" cy="1204783"/>
          </a:xfrm>
          <a:prstGeom prst="rect">
            <a:avLst/>
          </a:prstGeom>
        </p:spPr>
        <p:txBody>
          <a:bodyPr lIns="0" tIns="0" rIns="0" bIns="0">
            <a:normAutofit/>
          </a:bodyPr>
          <a:lstStyle>
            <a:lvl1pPr marL="0" indent="0">
              <a:buFont typeface="Symbol" pitchFamily="18" charset="2"/>
              <a:buNone/>
              <a:defRPr sz="2000" b="0" i="0" baseline="0">
                <a:solidFill>
                  <a:srgbClr val="57585A"/>
                </a:solidFill>
                <a:latin typeface="Arial" panose="020B0604020202020204" pitchFamily="34" charset="0"/>
                <a:cs typeface="Arial" panose="020B0604020202020204" pitchFamily="34" charset="0"/>
              </a:defRPr>
            </a:lvl1pPr>
          </a:lstStyle>
          <a:p>
            <a:pPr lvl="0"/>
            <a:r>
              <a:rPr lang="en-US" noProof="0"/>
              <a:t>Presentation Subtitle</a:t>
            </a:r>
          </a:p>
          <a:p>
            <a:pPr lvl="0"/>
            <a:endParaRPr lang="en-US" noProof="0"/>
          </a:p>
        </p:txBody>
      </p:sp>
      <p:sp>
        <p:nvSpPr>
          <p:cNvPr id="3" name="Do not remove"/>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mj-ea"/>
            </a:endParaRPr>
          </a:p>
        </p:txBody>
      </p:sp>
      <p:sp>
        <p:nvSpPr>
          <p:cNvPr id="22" name="Content Placeholder 19">
            <a:extLst>
              <a:ext uri="{FF2B5EF4-FFF2-40B4-BE49-F238E27FC236}">
                <a16:creationId xmlns:a16="http://schemas.microsoft.com/office/drawing/2014/main" id="{4C6D9819-A64D-5F35-9B57-2E3A39F553CB}"/>
              </a:ext>
            </a:extLst>
          </p:cNvPr>
          <p:cNvSpPr>
            <a:spLocks noGrp="1"/>
          </p:cNvSpPr>
          <p:nvPr>
            <p:ph sz="quarter" idx="30" hasCustomPrompt="1"/>
          </p:nvPr>
        </p:nvSpPr>
        <p:spPr>
          <a:xfrm>
            <a:off x="1038065" y="5882082"/>
            <a:ext cx="2039938" cy="218410"/>
          </a:xfrm>
        </p:spPr>
        <p:txBody>
          <a:bodyPr anchor="b">
            <a:normAutofit/>
          </a:bodyPr>
          <a:lstStyle>
            <a:lvl1pPr algn="l">
              <a:defRPr sz="1100" b="1" i="0" cap="all" baseline="0">
                <a:solidFill>
                  <a:srgbClr val="582C83"/>
                </a:solidFill>
                <a:latin typeface="Arial Black" panose="020B0604020202020204" pitchFamily="34" charset="0"/>
                <a:cs typeface="Arial Black" panose="020B0604020202020204" pitchFamily="34" charset="0"/>
              </a:defRPr>
            </a:lvl1pPr>
          </a:lstStyle>
          <a:p>
            <a:pPr lvl="0"/>
            <a:r>
              <a:rPr lang="en-US"/>
              <a:t>Click to edit month</a:t>
            </a:r>
          </a:p>
        </p:txBody>
      </p:sp>
      <p:sp>
        <p:nvSpPr>
          <p:cNvPr id="7" name="Text Placeholder 24">
            <a:extLst>
              <a:ext uri="{FF2B5EF4-FFF2-40B4-BE49-F238E27FC236}">
                <a16:creationId xmlns:a16="http://schemas.microsoft.com/office/drawing/2014/main" id="{7883B597-D9A0-FFBA-E667-1A987648708E}"/>
              </a:ext>
            </a:extLst>
          </p:cNvPr>
          <p:cNvSpPr>
            <a:spLocks noGrp="1"/>
          </p:cNvSpPr>
          <p:nvPr>
            <p:ph type="body" sz="quarter" idx="13" hasCustomPrompt="1"/>
          </p:nvPr>
        </p:nvSpPr>
        <p:spPr>
          <a:xfrm>
            <a:off x="1038065" y="6066488"/>
            <a:ext cx="2876397" cy="200317"/>
          </a:xfrm>
          <a:prstGeom prst="rect">
            <a:avLst/>
          </a:prstGeom>
        </p:spPr>
        <p:txBody>
          <a:bodyPr lIns="0" tIns="0" rIns="0" bIns="0"/>
          <a:lstStyle>
            <a:lvl1pPr marL="0" indent="0">
              <a:buFontTx/>
              <a:buNone/>
              <a:defRPr sz="1100" b="1" i="0" cap="all" baseline="0">
                <a:solidFill>
                  <a:srgbClr val="FEC10D"/>
                </a:solidFill>
                <a:latin typeface="Arial Black" panose="020B0604020202020204" pitchFamily="34" charset="0"/>
                <a:cs typeface="Arial Black" panose="020B0604020202020204" pitchFamily="34" charset="0"/>
              </a:defRPr>
            </a:lvl1pPr>
            <a:lvl2pPr marL="457200" indent="0">
              <a:buFontTx/>
              <a:buNone/>
              <a:defRPr sz="1100" b="1" i="0" cap="all" baseline="0">
                <a:solidFill>
                  <a:schemeClr val="bg1"/>
                </a:solidFill>
                <a:latin typeface="Arial Black" panose="020B0604020202020204" pitchFamily="34" charset="0"/>
                <a:cs typeface="Arial Black" panose="020B0604020202020204" pitchFamily="34" charset="0"/>
              </a:defRPr>
            </a:lvl2pPr>
            <a:lvl3pPr marL="914400" indent="0">
              <a:buFontTx/>
              <a:buNone/>
              <a:defRPr sz="1100" b="1" i="0" cap="all" baseline="0">
                <a:solidFill>
                  <a:schemeClr val="bg1"/>
                </a:solidFill>
                <a:latin typeface="Arial Black" panose="020B0604020202020204" pitchFamily="34" charset="0"/>
                <a:cs typeface="Arial Black" panose="020B0604020202020204" pitchFamily="34" charset="0"/>
              </a:defRPr>
            </a:lvl3pPr>
            <a:lvl4pPr marL="1371600" indent="0">
              <a:buFontTx/>
              <a:buNone/>
              <a:defRPr sz="1100" b="1" i="0" cap="all" baseline="0">
                <a:solidFill>
                  <a:schemeClr val="bg1"/>
                </a:solidFill>
                <a:latin typeface="Arial Black" panose="020B0604020202020204" pitchFamily="34" charset="0"/>
                <a:cs typeface="Arial Black" panose="020B0604020202020204" pitchFamily="34" charset="0"/>
              </a:defRPr>
            </a:lvl4pPr>
            <a:lvl5pPr marL="1828800" indent="0">
              <a:buFontTx/>
              <a:buNone/>
              <a:defRPr sz="1100" b="1" i="0" cap="all" baseline="0">
                <a:solidFill>
                  <a:schemeClr val="bg1"/>
                </a:solidFill>
                <a:latin typeface="Arial Black" panose="020B0604020202020204" pitchFamily="34" charset="0"/>
                <a:cs typeface="Arial Black" panose="020B0604020202020204" pitchFamily="34" charset="0"/>
              </a:defRPr>
            </a:lvl5pPr>
          </a:lstStyle>
          <a:p>
            <a:pPr lvl="0"/>
            <a:r>
              <a:rPr lang="en-US"/>
              <a:t>year</a:t>
            </a:r>
          </a:p>
        </p:txBody>
      </p:sp>
      <p:sp>
        <p:nvSpPr>
          <p:cNvPr id="25" name="Slide Number Placeholder 20">
            <a:extLst>
              <a:ext uri="{FF2B5EF4-FFF2-40B4-BE49-F238E27FC236}">
                <a16:creationId xmlns:a16="http://schemas.microsoft.com/office/drawing/2014/main" id="{A608E9CB-F2E0-AE9C-B8CE-8825D2131CC3}"/>
              </a:ext>
            </a:extLst>
          </p:cNvPr>
          <p:cNvSpPr>
            <a:spLocks noGrp="1"/>
          </p:cNvSpPr>
          <p:nvPr>
            <p:ph type="sldNum" sz="quarter" idx="4"/>
          </p:nvPr>
        </p:nvSpPr>
        <p:spPr>
          <a:xfrm>
            <a:off x="128015" y="6391656"/>
            <a:ext cx="526189" cy="365125"/>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2E5867B9-DF49-0248-B914-8E63713F8868}" type="slidenum">
              <a:rPr lang="en-US" smtClean="0"/>
              <a:pPr/>
              <a:t>‹#›</a:t>
            </a:fld>
            <a:r>
              <a:rPr lang="en-US" dirty="0"/>
              <a:t> </a:t>
            </a:r>
          </a:p>
        </p:txBody>
      </p:sp>
      <p:sp>
        <p:nvSpPr>
          <p:cNvPr id="6" name="Text Placeholder 5">
            <a:extLst>
              <a:ext uri="{FF2B5EF4-FFF2-40B4-BE49-F238E27FC236}">
                <a16:creationId xmlns:a16="http://schemas.microsoft.com/office/drawing/2014/main" id="{470A92F9-EBED-7A44-BFCA-A27A9F6F659E}"/>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50867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448">
          <p15:clr>
            <a:srgbClr val="FBAE40"/>
          </p15:clr>
        </p15:guide>
        <p15:guide id="3" orient="horz" pos="2736">
          <p15:clr>
            <a:srgbClr val="FBAE40"/>
          </p15:clr>
        </p15:guide>
        <p15:guide id="4" orient="horz" pos="297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G_Blank">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5642B8FB-1F55-F10A-A5F8-BA68F447427C}"/>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9" name="Text Placeholder 6">
            <a:extLst>
              <a:ext uri="{FF2B5EF4-FFF2-40B4-BE49-F238E27FC236}">
                <a16:creationId xmlns:a16="http://schemas.microsoft.com/office/drawing/2014/main" id="{B943EE1C-323C-464C-52A7-C2DC85EE2E13}"/>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2" name="Text Placeholder 5">
            <a:extLst>
              <a:ext uri="{FF2B5EF4-FFF2-40B4-BE49-F238E27FC236}">
                <a16:creationId xmlns:a16="http://schemas.microsoft.com/office/drawing/2014/main" id="{2C1628B9-07E4-41BC-ECCB-DFCE40AD6427}"/>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07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Blue Ampersan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FA02D-9A79-30CE-2C4A-1980AB2DD0D3}"/>
              </a:ext>
            </a:extLst>
          </p:cNvPr>
          <p:cNvSpPr/>
          <p:nvPr userDrawn="1"/>
        </p:nvSpPr>
        <p:spPr>
          <a:xfrm>
            <a:off x="0" y="0"/>
            <a:ext cx="12192000" cy="6858000"/>
          </a:xfrm>
          <a:prstGeom prst="rect">
            <a:avLst/>
          </a:prstGeom>
          <a:gradFill flip="none" rotWithShape="1">
            <a:gsLst>
              <a:gs pos="0">
                <a:srgbClr val="003E6B">
                  <a:alpha val="80270"/>
                </a:srgbClr>
              </a:gs>
              <a:gs pos="100000">
                <a:srgbClr val="003E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o not remove" hidden="1"/>
          <p:cNvSpPr/>
          <p:nvPr userDrawn="1">
            <p:custDataLst>
              <p:tags r:id="rId1"/>
            </p:custDataLst>
          </p:nvPr>
        </p:nvSpPr>
        <p:spPr bwMode="auto">
          <a:xfrm>
            <a:off x="0" y="0"/>
            <a:ext cx="12700"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0" i="0" dirty="0">
              <a:solidFill>
                <a:srgbClr val="4D4D4F"/>
              </a:solidFill>
              <a:latin typeface="Arial" panose="020B0604020202020204" pitchFamily="34" charset="0"/>
              <a:ea typeface="+mj-ea"/>
            </a:endParaRPr>
          </a:p>
        </p:txBody>
      </p:sp>
      <p:pic>
        <p:nvPicPr>
          <p:cNvPr id="3" name="Graphic 2">
            <a:extLst>
              <a:ext uri="{FF2B5EF4-FFF2-40B4-BE49-F238E27FC236}">
                <a16:creationId xmlns:a16="http://schemas.microsoft.com/office/drawing/2014/main" id="{42BDAAF3-9CD0-BE59-2D67-D5BCC12297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32054" y="-112143"/>
            <a:ext cx="7063774" cy="7076038"/>
          </a:xfrm>
          <a:prstGeom prst="rect">
            <a:avLst/>
          </a:prstGeom>
        </p:spPr>
      </p:pic>
      <p:pic>
        <p:nvPicPr>
          <p:cNvPr id="9" name="Picture 8" descr="Logo&#10;&#10;Description automatically generated">
            <a:extLst>
              <a:ext uri="{FF2B5EF4-FFF2-40B4-BE49-F238E27FC236}">
                <a16:creationId xmlns:a16="http://schemas.microsoft.com/office/drawing/2014/main" id="{6F54B974-08A9-85BD-C2B9-B7094D14D73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87155" y="125442"/>
            <a:ext cx="652803" cy="475185"/>
          </a:xfrm>
          <a:prstGeom prst="rect">
            <a:avLst/>
          </a:prstGeom>
        </p:spPr>
      </p:pic>
      <p:sp>
        <p:nvSpPr>
          <p:cNvPr id="13" name="Rectangle 84">
            <a:extLst>
              <a:ext uri="{FF2B5EF4-FFF2-40B4-BE49-F238E27FC236}">
                <a16:creationId xmlns:a16="http://schemas.microsoft.com/office/drawing/2014/main" id="{24C49897-FFCD-2E01-A0FE-82B4A6AEB650}"/>
              </a:ext>
            </a:extLst>
          </p:cNvPr>
          <p:cNvSpPr>
            <a:spLocks noGrp="1" noChangeArrowheads="1"/>
          </p:cNvSpPr>
          <p:nvPr>
            <p:ph type="subTitle" idx="1" hasCustomPrompt="1"/>
          </p:nvPr>
        </p:nvSpPr>
        <p:spPr>
          <a:xfrm>
            <a:off x="1076392" y="3491281"/>
            <a:ext cx="5983831" cy="377128"/>
          </a:xfrm>
          <a:prstGeom prst="rect">
            <a:avLst/>
          </a:prstGeom>
        </p:spPr>
        <p:txBody>
          <a:bodyPr lIns="0" tIns="0" rIns="0" bIns="0" anchor="ctr" anchorCtr="0">
            <a:noAutofit/>
          </a:bodyPr>
          <a:lstStyle>
            <a:lvl1pPr marL="0" indent="0">
              <a:buFont typeface="Symbol" pitchFamily="18" charset="2"/>
              <a:buNone/>
              <a:defRPr sz="2600" b="0" i="0">
                <a:solidFill>
                  <a:srgbClr val="FEC10D"/>
                </a:solidFill>
                <a:latin typeface="Arial" panose="020B0604020202020204" pitchFamily="34" charset="0"/>
                <a:cs typeface="Arial" panose="020B0604020202020204" pitchFamily="34" charset="0"/>
              </a:defRPr>
            </a:lvl1pPr>
          </a:lstStyle>
          <a:p>
            <a:pPr lvl="0"/>
            <a:r>
              <a:rPr lang="en-US" noProof="0" dirty="0"/>
              <a:t>Click to Edit Section Subtitle</a:t>
            </a:r>
          </a:p>
        </p:txBody>
      </p:sp>
      <p:sp>
        <p:nvSpPr>
          <p:cNvPr id="14" name="Title 5">
            <a:extLst>
              <a:ext uri="{FF2B5EF4-FFF2-40B4-BE49-F238E27FC236}">
                <a16:creationId xmlns:a16="http://schemas.microsoft.com/office/drawing/2014/main" id="{1A136437-4697-1AE7-0E7F-DFB1B47390E9}"/>
              </a:ext>
            </a:extLst>
          </p:cNvPr>
          <p:cNvSpPr>
            <a:spLocks noGrp="1" noChangeArrowheads="1"/>
          </p:cNvSpPr>
          <p:nvPr>
            <p:ph type="ctrTitle" hasCustomPrompt="1"/>
          </p:nvPr>
        </p:nvSpPr>
        <p:spPr>
          <a:xfrm>
            <a:off x="1076392" y="2260373"/>
            <a:ext cx="8331377" cy="1143000"/>
          </a:xfrm>
          <a:prstGeom prst="rect">
            <a:avLst/>
          </a:prstGeom>
          <a:noFill/>
          <a:ln w="9525">
            <a:noFill/>
          </a:ln>
        </p:spPr>
        <p:txBody>
          <a:bodyPr lIns="0" tIns="0" rIns="0" bIns="0" anchor="b"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pPr lvl="0"/>
            <a:r>
              <a:rPr lang="en-US" noProof="0" dirty="0"/>
              <a:t>Click to Edit Section Title</a:t>
            </a:r>
          </a:p>
        </p:txBody>
      </p:sp>
      <p:sp>
        <p:nvSpPr>
          <p:cNvPr id="2" name="Slide Number Placeholder 8">
            <a:extLst>
              <a:ext uri="{FF2B5EF4-FFF2-40B4-BE49-F238E27FC236}">
                <a16:creationId xmlns:a16="http://schemas.microsoft.com/office/drawing/2014/main" id="{6345E079-129D-0D6F-264C-72E6CE982026}"/>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6" name="Text Placeholder 5">
            <a:extLst>
              <a:ext uri="{FF2B5EF4-FFF2-40B4-BE49-F238E27FC236}">
                <a16:creationId xmlns:a16="http://schemas.microsoft.com/office/drawing/2014/main" id="{FD765642-75C1-58D3-7653-DBD36061701A}"/>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648974"/>
      </p:ext>
    </p:extLst>
  </p:cSld>
  <p:clrMapOvr>
    <a:masterClrMapping/>
  </p:clrMapOvr>
  <p:extLst>
    <p:ext uri="{DCECCB84-F9BA-43D5-87BE-67443E8EF086}">
      <p15:sldGuideLst xmlns:p15="http://schemas.microsoft.com/office/powerpoint/2012/main">
        <p15:guide id="1" orient="horz" pos="2736">
          <p15:clr>
            <a:srgbClr val="FBAE40"/>
          </p15:clr>
        </p15:guide>
        <p15:guide id="2" orient="horz" pos="2448">
          <p15:clr>
            <a:srgbClr val="FBAE40"/>
          </p15:clr>
        </p15:guide>
        <p15:guide id="3" orient="horz" pos="2160">
          <p15:clr>
            <a:srgbClr val="FBAE40"/>
          </p15:clr>
        </p15:guide>
        <p15:guide id="4" orient="horz" pos="28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G_1 Column Text wtih subheading">
    <p:spTree>
      <p:nvGrpSpPr>
        <p:cNvPr id="1" name=""/>
        <p:cNvGrpSpPr/>
        <p:nvPr/>
      </p:nvGrpSpPr>
      <p:grpSpPr>
        <a:xfrm>
          <a:off x="0" y="0"/>
          <a:ext cx="0" cy="0"/>
          <a:chOff x="0" y="0"/>
          <a:chExt cx="0" cy="0"/>
        </a:xfrm>
      </p:grpSpPr>
      <p:sp>
        <p:nvSpPr>
          <p:cNvPr id="6"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34" charset="0"/>
              <a:ea typeface="+mj-ea"/>
            </a:endParaRPr>
          </a:p>
        </p:txBody>
      </p:sp>
      <p:sp>
        <p:nvSpPr>
          <p:cNvPr id="11" name="Title 10"/>
          <p:cNvSpPr>
            <a:spLocks noGrp="1"/>
          </p:cNvSpPr>
          <p:nvPr>
            <p:ph type="title"/>
          </p:nvPr>
        </p:nvSpPr>
        <p:spPr/>
        <p:txBody>
          <a:bodyPr/>
          <a:lstStyle/>
          <a:p>
            <a:r>
              <a:rPr lang="en-US"/>
              <a:t>Click to edit Master title style</a:t>
            </a:r>
          </a:p>
        </p:txBody>
      </p:sp>
      <p:sp>
        <p:nvSpPr>
          <p:cNvPr id="10" name="Text Placeholder 7">
            <a:extLst>
              <a:ext uri="{FF2B5EF4-FFF2-40B4-BE49-F238E27FC236}">
                <a16:creationId xmlns:a16="http://schemas.microsoft.com/office/drawing/2014/main" id="{BA0EF447-DDC4-9B3E-EA3C-C21A831496AC}"/>
              </a:ext>
            </a:extLst>
          </p:cNvPr>
          <p:cNvSpPr>
            <a:spLocks noGrp="1"/>
          </p:cNvSpPr>
          <p:nvPr>
            <p:ph type="body" sz="quarter" idx="16"/>
          </p:nvPr>
        </p:nvSpPr>
        <p:spPr>
          <a:xfrm>
            <a:off x="1033874" y="2415921"/>
            <a:ext cx="9152088" cy="3571641"/>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EC10D"/>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F2A62E80-CA8C-45F2-C8AD-6D8FB6321562}"/>
              </a:ext>
            </a:extLst>
          </p:cNvPr>
          <p:cNvSpPr>
            <a:spLocks noGrp="1"/>
          </p:cNvSpPr>
          <p:nvPr>
            <p:ph type="body" sz="quarter" idx="32" hasCustomPrompt="1"/>
          </p:nvPr>
        </p:nvSpPr>
        <p:spPr>
          <a:xfrm>
            <a:off x="1033873" y="2023079"/>
            <a:ext cx="9152088"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Click Here to Edit Subheading</a:t>
            </a:r>
          </a:p>
        </p:txBody>
      </p:sp>
      <p:sp>
        <p:nvSpPr>
          <p:cNvPr id="4" name="Slide Number Placeholder 8">
            <a:extLst>
              <a:ext uri="{FF2B5EF4-FFF2-40B4-BE49-F238E27FC236}">
                <a16:creationId xmlns:a16="http://schemas.microsoft.com/office/drawing/2014/main" id="{877E56E1-0A46-F6EF-497A-DD244179D528}"/>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5" name="Text Placeholder 6">
            <a:extLst>
              <a:ext uri="{FF2B5EF4-FFF2-40B4-BE49-F238E27FC236}">
                <a16:creationId xmlns:a16="http://schemas.microsoft.com/office/drawing/2014/main" id="{97597EE6-D949-01B8-6DDD-E0957DE55A0D}"/>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2" name="Text Placeholder 5">
            <a:extLst>
              <a:ext uri="{FF2B5EF4-FFF2-40B4-BE49-F238E27FC236}">
                <a16:creationId xmlns:a16="http://schemas.microsoft.com/office/drawing/2014/main" id="{E03D90B6-024E-879E-668F-6862B9448398}"/>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9112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G_Title only">
    <p:spTree>
      <p:nvGrpSpPr>
        <p:cNvPr id="1" name=""/>
        <p:cNvGrpSpPr/>
        <p:nvPr/>
      </p:nvGrpSpPr>
      <p:grpSpPr>
        <a:xfrm>
          <a:off x="0" y="0"/>
          <a:ext cx="0" cy="0"/>
          <a:chOff x="0" y="0"/>
          <a:chExt cx="0" cy="0"/>
        </a:xfrm>
      </p:grpSpPr>
      <p:sp>
        <p:nvSpPr>
          <p:cNvPr id="7"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34" charset="0"/>
              <a:ea typeface="+mj-ea"/>
            </a:endParaRPr>
          </a:p>
        </p:txBody>
      </p:sp>
      <p:sp>
        <p:nvSpPr>
          <p:cNvPr id="5" name="Title 4"/>
          <p:cNvSpPr>
            <a:spLocks noGrp="1"/>
          </p:cNvSpPr>
          <p:nvPr>
            <p:ph type="title"/>
          </p:nvPr>
        </p:nvSpPr>
        <p:spPr/>
        <p:txBody>
          <a:bodyPr/>
          <a:lstStyle>
            <a:lvl1pPr>
              <a:defRPr>
                <a:solidFill>
                  <a:srgbClr val="582C83"/>
                </a:solidFill>
              </a:defRPr>
            </a:lvl1pPr>
          </a:lstStyle>
          <a:p>
            <a:r>
              <a:rPr lang="en-US"/>
              <a:t>Click to edit Master title style</a:t>
            </a:r>
          </a:p>
        </p:txBody>
      </p:sp>
      <p:sp>
        <p:nvSpPr>
          <p:cNvPr id="19" name="Content Placeholder 17">
            <a:extLst>
              <a:ext uri="{FF2B5EF4-FFF2-40B4-BE49-F238E27FC236}">
                <a16:creationId xmlns:a16="http://schemas.microsoft.com/office/drawing/2014/main" id="{5A7FAED2-6D7D-ED5D-D79F-C7ADD1163BDE}"/>
              </a:ext>
            </a:extLst>
          </p:cNvPr>
          <p:cNvSpPr>
            <a:spLocks noGrp="1"/>
          </p:cNvSpPr>
          <p:nvPr>
            <p:ph sz="quarter" idx="38"/>
          </p:nvPr>
        </p:nvSpPr>
        <p:spPr>
          <a:xfrm>
            <a:off x="1034634" y="1947863"/>
            <a:ext cx="9960219" cy="3916606"/>
          </a:xfrm>
        </p:spPr>
        <p:txBody>
          <a:bodyPr>
            <a:normAutofit/>
          </a:bodyPr>
          <a:lstStyle>
            <a:lvl1pPr>
              <a:defRPr sz="1400">
                <a:solidFill>
                  <a:srgbClr val="57585A"/>
                </a:solidFill>
              </a:defRPr>
            </a:lvl1pPr>
            <a:lvl2pPr marL="7938" indent="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EC10D"/>
              </a:buClr>
              <a:buSzPct val="100000"/>
              <a:buFont typeface="Arial" panose="020B0604020202020204" pitchFamily="34" charset="0"/>
              <a:buChar char="•"/>
              <a:tabLst/>
              <a:defRPr sz="1400">
                <a:solidFill>
                  <a:srgbClr val="57585A"/>
                </a:solidFill>
              </a:defRPr>
            </a:lvl4pPr>
            <a:lvl5pPr marL="463550" indent="-174625">
              <a:buClr>
                <a:srgbClr val="4D4D4F"/>
              </a:buClr>
              <a:buSzPct val="100000"/>
              <a:buFont typeface="Arial" panose="020B0604020202020204" pitchFamily="34" charset="0"/>
              <a:buChar char="•"/>
              <a:tabLst/>
              <a:defRPr sz="1400">
                <a:solidFill>
                  <a:srgbClr val="57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8">
            <a:extLst>
              <a:ext uri="{FF2B5EF4-FFF2-40B4-BE49-F238E27FC236}">
                <a16:creationId xmlns:a16="http://schemas.microsoft.com/office/drawing/2014/main" id="{2670A60E-9129-7483-186B-F3F83B52BE3D}"/>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8" name="Text Placeholder 6">
            <a:extLst>
              <a:ext uri="{FF2B5EF4-FFF2-40B4-BE49-F238E27FC236}">
                <a16:creationId xmlns:a16="http://schemas.microsoft.com/office/drawing/2014/main" id="{A2CB261D-8F99-3C1F-7345-1386D5300C0B}"/>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2" name="Text Placeholder 5">
            <a:extLst>
              <a:ext uri="{FF2B5EF4-FFF2-40B4-BE49-F238E27FC236}">
                <a16:creationId xmlns:a16="http://schemas.microsoft.com/office/drawing/2014/main" id="{0013C10F-FCC7-C3DB-A229-D9E971021ACF}"/>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88043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FG_Title only">
    <p:spTree>
      <p:nvGrpSpPr>
        <p:cNvPr id="1" name=""/>
        <p:cNvGrpSpPr/>
        <p:nvPr/>
      </p:nvGrpSpPr>
      <p:grpSpPr>
        <a:xfrm>
          <a:off x="0" y="0"/>
          <a:ext cx="0" cy="0"/>
          <a:chOff x="0" y="0"/>
          <a:chExt cx="0" cy="0"/>
        </a:xfrm>
      </p:grpSpPr>
      <p:sp>
        <p:nvSpPr>
          <p:cNvPr id="7"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34" charset="0"/>
              <a:ea typeface="+mj-ea"/>
            </a:endParaRPr>
          </a:p>
        </p:txBody>
      </p:sp>
      <p:sp>
        <p:nvSpPr>
          <p:cNvPr id="5" name="Title 4"/>
          <p:cNvSpPr>
            <a:spLocks noGrp="1"/>
          </p:cNvSpPr>
          <p:nvPr>
            <p:ph type="title"/>
          </p:nvPr>
        </p:nvSpPr>
        <p:spPr/>
        <p:txBody>
          <a:bodyPr/>
          <a:lstStyle>
            <a:lvl1pPr>
              <a:defRPr>
                <a:solidFill>
                  <a:srgbClr val="582C83"/>
                </a:solidFill>
              </a:defRPr>
            </a:lvl1pPr>
          </a:lstStyle>
          <a:p>
            <a:r>
              <a:rPr lang="en-US"/>
              <a:t>Click to edit Master title style</a:t>
            </a:r>
          </a:p>
        </p:txBody>
      </p:sp>
      <p:sp>
        <p:nvSpPr>
          <p:cNvPr id="19" name="Content Placeholder 17">
            <a:extLst>
              <a:ext uri="{FF2B5EF4-FFF2-40B4-BE49-F238E27FC236}">
                <a16:creationId xmlns:a16="http://schemas.microsoft.com/office/drawing/2014/main" id="{5A7FAED2-6D7D-ED5D-D79F-C7ADD1163BDE}"/>
              </a:ext>
            </a:extLst>
          </p:cNvPr>
          <p:cNvSpPr>
            <a:spLocks noGrp="1"/>
          </p:cNvSpPr>
          <p:nvPr>
            <p:ph sz="quarter" idx="38"/>
          </p:nvPr>
        </p:nvSpPr>
        <p:spPr>
          <a:xfrm>
            <a:off x="1034634" y="1947863"/>
            <a:ext cx="9960219" cy="3916606"/>
          </a:xfrm>
        </p:spPr>
        <p:txBody>
          <a:bodyPr>
            <a:normAutofit/>
          </a:bodyPr>
          <a:lstStyle>
            <a:lvl1pPr>
              <a:defRPr sz="1400">
                <a:solidFill>
                  <a:srgbClr val="57585A"/>
                </a:solidFill>
              </a:defRPr>
            </a:lvl1pPr>
            <a:lvl2pPr marL="7938" indent="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EC10D"/>
              </a:buClr>
              <a:buSzPct val="100000"/>
              <a:buFont typeface="Arial" panose="020B0604020202020204" pitchFamily="34" charset="0"/>
              <a:buChar char="•"/>
              <a:tabLst/>
              <a:defRPr sz="1400">
                <a:solidFill>
                  <a:srgbClr val="57585A"/>
                </a:solidFill>
              </a:defRPr>
            </a:lvl4pPr>
            <a:lvl5pPr marL="463550" indent="-174625">
              <a:buClr>
                <a:srgbClr val="4D4D4F"/>
              </a:buClr>
              <a:buSzPct val="100000"/>
              <a:buFont typeface="Arial" panose="020B0604020202020204" pitchFamily="34" charset="0"/>
              <a:buChar char="•"/>
              <a:tabLst/>
              <a:defRPr sz="1400">
                <a:solidFill>
                  <a:srgbClr val="57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8">
            <a:extLst>
              <a:ext uri="{FF2B5EF4-FFF2-40B4-BE49-F238E27FC236}">
                <a16:creationId xmlns:a16="http://schemas.microsoft.com/office/drawing/2014/main" id="{2670A60E-9129-7483-186B-F3F83B52BE3D}"/>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8" name="Text Placeholder 6">
            <a:extLst>
              <a:ext uri="{FF2B5EF4-FFF2-40B4-BE49-F238E27FC236}">
                <a16:creationId xmlns:a16="http://schemas.microsoft.com/office/drawing/2014/main" id="{A2CB261D-8F99-3C1F-7345-1386D5300C0B}"/>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2" name="Text Placeholder 5">
            <a:extLst>
              <a:ext uri="{FF2B5EF4-FFF2-40B4-BE49-F238E27FC236}">
                <a16:creationId xmlns:a16="http://schemas.microsoft.com/office/drawing/2014/main" id="{0013C10F-FCC7-C3DB-A229-D9E971021ACF}"/>
              </a:ext>
            </a:extLst>
          </p:cNvPr>
          <p:cNvSpPr txBox="1">
            <a:spLocks/>
          </p:cNvSpPr>
          <p:nvPr userDrawn="1"/>
        </p:nvSpPr>
        <p:spPr>
          <a:xfrm>
            <a:off x="685800" y="6540361"/>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69210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G_Title and subtitle">
    <p:spTree>
      <p:nvGrpSpPr>
        <p:cNvPr id="1" name=""/>
        <p:cNvGrpSpPr/>
        <p:nvPr/>
      </p:nvGrpSpPr>
      <p:grpSpPr>
        <a:xfrm>
          <a:off x="0" y="0"/>
          <a:ext cx="0" cy="0"/>
          <a:chOff x="0" y="0"/>
          <a:chExt cx="0" cy="0"/>
        </a:xfrm>
      </p:grpSpPr>
      <p:sp>
        <p:nvSpPr>
          <p:cNvPr id="7" name="Do not remove" hidden="1"/>
          <p:cNvSpPr/>
          <p:nvPr>
            <p:custDataLst>
              <p:tags r:id="rId1"/>
            </p:custDataLst>
          </p:nvPr>
        </p:nvSpPr>
        <p:spPr bwMode="auto">
          <a:xfrm>
            <a:off x="0" y="0"/>
            <a:ext cx="16933" cy="12700"/>
          </a:xfrm>
          <a:prstGeom prst="octagon">
            <a:avLst/>
          </a:prstGeom>
          <a:noFill/>
          <a:ln w="6350" cap="flat" cmpd="sng" algn="ctr">
            <a:noFill/>
            <a:prstDash val="solid"/>
            <a:round/>
            <a:headEnd type="none" w="med" len="med"/>
            <a:tailEnd type="none" w="med" len="med"/>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34" charset="0"/>
              <a:ea typeface="+mj-ea"/>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5A52BC4F-6B58-014C-AA29-956FCD4F01B4}"/>
              </a:ext>
            </a:extLst>
          </p:cNvPr>
          <p:cNvSpPr>
            <a:spLocks noGrp="1"/>
          </p:cNvSpPr>
          <p:nvPr>
            <p:ph sz="quarter" idx="18" hasCustomPrompt="1"/>
          </p:nvPr>
        </p:nvSpPr>
        <p:spPr>
          <a:xfrm>
            <a:off x="1033873" y="2414017"/>
            <a:ext cx="10427738" cy="3652676"/>
          </a:xfrm>
        </p:spPr>
        <p:txBody>
          <a:bodyPr/>
          <a:lstStyle>
            <a:lvl1pPr>
              <a:defRPr>
                <a:solidFill>
                  <a:srgbClr val="57585A"/>
                </a:solidFill>
              </a:defRPr>
            </a:lvl1pPr>
          </a:lstStyle>
          <a:p>
            <a:pPr lvl="0"/>
            <a:r>
              <a:rPr lang="en-US"/>
              <a:t>Click to edit text styles</a:t>
            </a:r>
          </a:p>
        </p:txBody>
      </p:sp>
      <p:sp>
        <p:nvSpPr>
          <p:cNvPr id="11" name="Text Placeholder 4">
            <a:extLst>
              <a:ext uri="{FF2B5EF4-FFF2-40B4-BE49-F238E27FC236}">
                <a16:creationId xmlns:a16="http://schemas.microsoft.com/office/drawing/2014/main" id="{08300D26-0386-D9C2-B598-2AB219BD4F12}"/>
              </a:ext>
            </a:extLst>
          </p:cNvPr>
          <p:cNvSpPr>
            <a:spLocks noGrp="1"/>
          </p:cNvSpPr>
          <p:nvPr>
            <p:ph type="body" sz="quarter" idx="32" hasCustomPrompt="1"/>
          </p:nvPr>
        </p:nvSpPr>
        <p:spPr>
          <a:xfrm>
            <a:off x="1033872" y="2023079"/>
            <a:ext cx="1042773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Click Here to Edit Subheading</a:t>
            </a:r>
          </a:p>
        </p:txBody>
      </p:sp>
      <p:sp>
        <p:nvSpPr>
          <p:cNvPr id="15" name="Slide Number Placeholder 8">
            <a:extLst>
              <a:ext uri="{FF2B5EF4-FFF2-40B4-BE49-F238E27FC236}">
                <a16:creationId xmlns:a16="http://schemas.microsoft.com/office/drawing/2014/main" id="{B985C68C-BE85-33ED-8371-835896685936}"/>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6" name="Text Placeholder 6">
            <a:extLst>
              <a:ext uri="{FF2B5EF4-FFF2-40B4-BE49-F238E27FC236}">
                <a16:creationId xmlns:a16="http://schemas.microsoft.com/office/drawing/2014/main" id="{81B96944-4DF0-4389-AC45-028F0BE0BF1F}"/>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3" name="Text Placeholder 5">
            <a:extLst>
              <a:ext uri="{FF2B5EF4-FFF2-40B4-BE49-F238E27FC236}">
                <a16:creationId xmlns:a16="http://schemas.microsoft.com/office/drawing/2014/main" id="{B2B58774-0AF1-9874-4A91-F1E52AE89A67}"/>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764831"/>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G_Quad T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4">
            <a:extLst>
              <a:ext uri="{FF2B5EF4-FFF2-40B4-BE49-F238E27FC236}">
                <a16:creationId xmlns:a16="http://schemas.microsoft.com/office/drawing/2014/main" id="{B61B453C-50BD-30DD-2B66-DE2C08B4B01F}"/>
              </a:ext>
            </a:extLst>
          </p:cNvPr>
          <p:cNvSpPr>
            <a:spLocks noGrp="1"/>
          </p:cNvSpPr>
          <p:nvPr>
            <p:ph type="body" sz="quarter" idx="32" hasCustomPrompt="1"/>
          </p:nvPr>
        </p:nvSpPr>
        <p:spPr>
          <a:xfrm>
            <a:off x="1041369" y="1888169"/>
            <a:ext cx="4851430"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11" name="Text Placeholder 7">
            <a:extLst>
              <a:ext uri="{FF2B5EF4-FFF2-40B4-BE49-F238E27FC236}">
                <a16:creationId xmlns:a16="http://schemas.microsoft.com/office/drawing/2014/main" id="{F49FB124-D8A9-5B2F-45B2-B32A2432ACF7}"/>
              </a:ext>
            </a:extLst>
          </p:cNvPr>
          <p:cNvSpPr>
            <a:spLocks noGrp="1"/>
          </p:cNvSpPr>
          <p:nvPr>
            <p:ph type="body" sz="quarter" idx="16"/>
          </p:nvPr>
        </p:nvSpPr>
        <p:spPr>
          <a:xfrm>
            <a:off x="1041368" y="2279106"/>
            <a:ext cx="4851431"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5"/>
            <a:r>
              <a:rPr lang="en-US"/>
              <a:t>	Fifth level</a:t>
            </a:r>
          </a:p>
          <a:p>
            <a:pPr lvl="2"/>
            <a:endParaRPr lang="en-US"/>
          </a:p>
        </p:txBody>
      </p:sp>
      <p:sp>
        <p:nvSpPr>
          <p:cNvPr id="15" name="Text Placeholder 4">
            <a:extLst>
              <a:ext uri="{FF2B5EF4-FFF2-40B4-BE49-F238E27FC236}">
                <a16:creationId xmlns:a16="http://schemas.microsoft.com/office/drawing/2014/main" id="{091EC3DB-E60C-564C-90A7-0E85F9899896}"/>
              </a:ext>
            </a:extLst>
          </p:cNvPr>
          <p:cNvSpPr>
            <a:spLocks noGrp="1"/>
          </p:cNvSpPr>
          <p:nvPr>
            <p:ph type="body" sz="quarter" idx="38" hasCustomPrompt="1"/>
          </p:nvPr>
        </p:nvSpPr>
        <p:spPr>
          <a:xfrm>
            <a:off x="1041368" y="4121415"/>
            <a:ext cx="4851431"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14" name="Text Placeholder 7">
            <a:extLst>
              <a:ext uri="{FF2B5EF4-FFF2-40B4-BE49-F238E27FC236}">
                <a16:creationId xmlns:a16="http://schemas.microsoft.com/office/drawing/2014/main" id="{05B39615-84BB-5FA3-3CF3-BF8E9D5B226F}"/>
              </a:ext>
            </a:extLst>
          </p:cNvPr>
          <p:cNvSpPr>
            <a:spLocks noGrp="1"/>
          </p:cNvSpPr>
          <p:nvPr>
            <p:ph type="body" sz="quarter" idx="37"/>
          </p:nvPr>
        </p:nvSpPr>
        <p:spPr>
          <a:xfrm>
            <a:off x="1041368" y="4512352"/>
            <a:ext cx="4851432"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5"/>
            <a:r>
              <a:rPr lang="en-US"/>
              <a:t>	Fifth level</a:t>
            </a:r>
          </a:p>
          <a:p>
            <a:pPr lvl="2"/>
            <a:endParaRPr lang="en-US"/>
          </a:p>
        </p:txBody>
      </p:sp>
      <p:cxnSp>
        <p:nvCxnSpPr>
          <p:cNvPr id="24" name="Straight Connector 23">
            <a:extLst>
              <a:ext uri="{FF2B5EF4-FFF2-40B4-BE49-F238E27FC236}">
                <a16:creationId xmlns:a16="http://schemas.microsoft.com/office/drawing/2014/main" id="{58F19E8B-5732-4C5A-9C60-CA947780F318}"/>
              </a:ext>
            </a:extLst>
          </p:cNvPr>
          <p:cNvCxnSpPr>
            <a:cxnSpLocks/>
          </p:cNvCxnSpPr>
          <p:nvPr userDrawn="1"/>
        </p:nvCxnSpPr>
        <p:spPr>
          <a:xfrm>
            <a:off x="6095548" y="1946617"/>
            <a:ext cx="0" cy="3964524"/>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9D0F5C6A-9513-35D8-5297-51E2D96321A0}"/>
              </a:ext>
            </a:extLst>
          </p:cNvPr>
          <p:cNvSpPr>
            <a:spLocks noGrp="1"/>
          </p:cNvSpPr>
          <p:nvPr>
            <p:ph type="body" sz="quarter" idx="40" hasCustomPrompt="1"/>
          </p:nvPr>
        </p:nvSpPr>
        <p:spPr>
          <a:xfrm>
            <a:off x="6327655" y="1888169"/>
            <a:ext cx="4873739"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19" name="Text Placeholder 7">
            <a:extLst>
              <a:ext uri="{FF2B5EF4-FFF2-40B4-BE49-F238E27FC236}">
                <a16:creationId xmlns:a16="http://schemas.microsoft.com/office/drawing/2014/main" id="{3DBC5F4A-40DF-72FF-60AC-76FA1B7E9E63}"/>
              </a:ext>
            </a:extLst>
          </p:cNvPr>
          <p:cNvSpPr>
            <a:spLocks noGrp="1"/>
          </p:cNvSpPr>
          <p:nvPr>
            <p:ph type="body" sz="quarter" idx="39"/>
          </p:nvPr>
        </p:nvSpPr>
        <p:spPr>
          <a:xfrm>
            <a:off x="6327647" y="2279106"/>
            <a:ext cx="5084761"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5"/>
            <a:r>
              <a:rPr lang="en-US"/>
              <a:t>	Fifth level</a:t>
            </a:r>
          </a:p>
          <a:p>
            <a:pPr lvl="2"/>
            <a:endParaRPr lang="en-US"/>
          </a:p>
        </p:txBody>
      </p:sp>
      <p:sp>
        <p:nvSpPr>
          <p:cNvPr id="23" name="Text Placeholder 4">
            <a:extLst>
              <a:ext uri="{FF2B5EF4-FFF2-40B4-BE49-F238E27FC236}">
                <a16:creationId xmlns:a16="http://schemas.microsoft.com/office/drawing/2014/main" id="{0DCB82C7-33F8-C05D-8873-7843DC9A024E}"/>
              </a:ext>
            </a:extLst>
          </p:cNvPr>
          <p:cNvSpPr>
            <a:spLocks noGrp="1"/>
          </p:cNvSpPr>
          <p:nvPr>
            <p:ph type="body" sz="quarter" idx="42" hasCustomPrompt="1"/>
          </p:nvPr>
        </p:nvSpPr>
        <p:spPr>
          <a:xfrm>
            <a:off x="6327647" y="4121415"/>
            <a:ext cx="487374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21" name="Text Placeholder 7">
            <a:extLst>
              <a:ext uri="{FF2B5EF4-FFF2-40B4-BE49-F238E27FC236}">
                <a16:creationId xmlns:a16="http://schemas.microsoft.com/office/drawing/2014/main" id="{BAB1EC62-8BF1-8A74-9356-B64C66E01DFF}"/>
              </a:ext>
            </a:extLst>
          </p:cNvPr>
          <p:cNvSpPr>
            <a:spLocks noGrp="1"/>
          </p:cNvSpPr>
          <p:nvPr>
            <p:ph type="body" sz="quarter" idx="41"/>
          </p:nvPr>
        </p:nvSpPr>
        <p:spPr>
          <a:xfrm>
            <a:off x="6327647" y="4512352"/>
            <a:ext cx="5084753"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5"/>
            <a:r>
              <a:rPr lang="en-US"/>
              <a:t>	Fifth level</a:t>
            </a:r>
          </a:p>
          <a:p>
            <a:pPr lvl="2"/>
            <a:endParaRPr lang="en-US"/>
          </a:p>
        </p:txBody>
      </p:sp>
      <p:sp>
        <p:nvSpPr>
          <p:cNvPr id="17" name="Text Placeholder 6">
            <a:extLst>
              <a:ext uri="{FF2B5EF4-FFF2-40B4-BE49-F238E27FC236}">
                <a16:creationId xmlns:a16="http://schemas.microsoft.com/office/drawing/2014/main" id="{9E3CB67D-57E4-DE5F-249E-0412675D655C}"/>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16" name="Slide Number Placeholder 8">
            <a:extLst>
              <a:ext uri="{FF2B5EF4-FFF2-40B4-BE49-F238E27FC236}">
                <a16:creationId xmlns:a16="http://schemas.microsoft.com/office/drawing/2014/main" id="{3EB55EA3-C0AF-0401-9A6C-65F4C60E5E96}"/>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3" name="Text Placeholder 5">
            <a:extLst>
              <a:ext uri="{FF2B5EF4-FFF2-40B4-BE49-F238E27FC236}">
                <a16:creationId xmlns:a16="http://schemas.microsoft.com/office/drawing/2014/main" id="{6D8606EF-1C08-9BD0-AF87-B0FD1E3C1D1B}"/>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9645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FG_Quad T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4">
            <a:extLst>
              <a:ext uri="{FF2B5EF4-FFF2-40B4-BE49-F238E27FC236}">
                <a16:creationId xmlns:a16="http://schemas.microsoft.com/office/drawing/2014/main" id="{B61B453C-50BD-30DD-2B66-DE2C08B4B01F}"/>
              </a:ext>
            </a:extLst>
          </p:cNvPr>
          <p:cNvSpPr>
            <a:spLocks noGrp="1"/>
          </p:cNvSpPr>
          <p:nvPr>
            <p:ph type="body" sz="quarter" idx="32" hasCustomPrompt="1"/>
          </p:nvPr>
        </p:nvSpPr>
        <p:spPr>
          <a:xfrm>
            <a:off x="1041369" y="1888169"/>
            <a:ext cx="4851430"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11" name="Text Placeholder 7">
            <a:extLst>
              <a:ext uri="{FF2B5EF4-FFF2-40B4-BE49-F238E27FC236}">
                <a16:creationId xmlns:a16="http://schemas.microsoft.com/office/drawing/2014/main" id="{F49FB124-D8A9-5B2F-45B2-B32A2432ACF7}"/>
              </a:ext>
            </a:extLst>
          </p:cNvPr>
          <p:cNvSpPr>
            <a:spLocks noGrp="1"/>
          </p:cNvSpPr>
          <p:nvPr>
            <p:ph type="body" sz="quarter" idx="16"/>
          </p:nvPr>
        </p:nvSpPr>
        <p:spPr>
          <a:xfrm>
            <a:off x="1041368" y="2279106"/>
            <a:ext cx="4851431"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5"/>
            <a:r>
              <a:rPr lang="en-US"/>
              <a:t>	Fifth level</a:t>
            </a:r>
          </a:p>
          <a:p>
            <a:pPr lvl="2"/>
            <a:endParaRPr lang="en-US"/>
          </a:p>
        </p:txBody>
      </p:sp>
      <p:sp>
        <p:nvSpPr>
          <p:cNvPr id="15" name="Text Placeholder 4">
            <a:extLst>
              <a:ext uri="{FF2B5EF4-FFF2-40B4-BE49-F238E27FC236}">
                <a16:creationId xmlns:a16="http://schemas.microsoft.com/office/drawing/2014/main" id="{091EC3DB-E60C-564C-90A7-0E85F9899896}"/>
              </a:ext>
            </a:extLst>
          </p:cNvPr>
          <p:cNvSpPr>
            <a:spLocks noGrp="1"/>
          </p:cNvSpPr>
          <p:nvPr>
            <p:ph type="body" sz="quarter" idx="38" hasCustomPrompt="1"/>
          </p:nvPr>
        </p:nvSpPr>
        <p:spPr>
          <a:xfrm>
            <a:off x="1041368" y="4121415"/>
            <a:ext cx="4851431"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14" name="Text Placeholder 7">
            <a:extLst>
              <a:ext uri="{FF2B5EF4-FFF2-40B4-BE49-F238E27FC236}">
                <a16:creationId xmlns:a16="http://schemas.microsoft.com/office/drawing/2014/main" id="{05B39615-84BB-5FA3-3CF3-BF8E9D5B226F}"/>
              </a:ext>
            </a:extLst>
          </p:cNvPr>
          <p:cNvSpPr>
            <a:spLocks noGrp="1"/>
          </p:cNvSpPr>
          <p:nvPr>
            <p:ph type="body" sz="quarter" idx="37"/>
          </p:nvPr>
        </p:nvSpPr>
        <p:spPr>
          <a:xfrm>
            <a:off x="1041368" y="4512352"/>
            <a:ext cx="4851432"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5"/>
            <a:r>
              <a:rPr lang="en-US"/>
              <a:t>	Fifth level</a:t>
            </a:r>
          </a:p>
          <a:p>
            <a:pPr lvl="2"/>
            <a:endParaRPr lang="en-US"/>
          </a:p>
        </p:txBody>
      </p:sp>
      <p:cxnSp>
        <p:nvCxnSpPr>
          <p:cNvPr id="24" name="Straight Connector 23">
            <a:extLst>
              <a:ext uri="{FF2B5EF4-FFF2-40B4-BE49-F238E27FC236}">
                <a16:creationId xmlns:a16="http://schemas.microsoft.com/office/drawing/2014/main" id="{58F19E8B-5732-4C5A-9C60-CA947780F318}"/>
              </a:ext>
            </a:extLst>
          </p:cNvPr>
          <p:cNvCxnSpPr>
            <a:cxnSpLocks/>
          </p:cNvCxnSpPr>
          <p:nvPr userDrawn="1"/>
        </p:nvCxnSpPr>
        <p:spPr>
          <a:xfrm>
            <a:off x="6095548" y="1946617"/>
            <a:ext cx="0" cy="3964524"/>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9D0F5C6A-9513-35D8-5297-51E2D96321A0}"/>
              </a:ext>
            </a:extLst>
          </p:cNvPr>
          <p:cNvSpPr>
            <a:spLocks noGrp="1"/>
          </p:cNvSpPr>
          <p:nvPr>
            <p:ph type="body" sz="quarter" idx="40" hasCustomPrompt="1"/>
          </p:nvPr>
        </p:nvSpPr>
        <p:spPr>
          <a:xfrm>
            <a:off x="6327655" y="1888169"/>
            <a:ext cx="4873739"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19" name="Text Placeholder 7">
            <a:extLst>
              <a:ext uri="{FF2B5EF4-FFF2-40B4-BE49-F238E27FC236}">
                <a16:creationId xmlns:a16="http://schemas.microsoft.com/office/drawing/2014/main" id="{3DBC5F4A-40DF-72FF-60AC-76FA1B7E9E63}"/>
              </a:ext>
            </a:extLst>
          </p:cNvPr>
          <p:cNvSpPr>
            <a:spLocks noGrp="1"/>
          </p:cNvSpPr>
          <p:nvPr>
            <p:ph type="body" sz="quarter" idx="39"/>
          </p:nvPr>
        </p:nvSpPr>
        <p:spPr>
          <a:xfrm>
            <a:off x="6327647" y="2279106"/>
            <a:ext cx="5084761"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5"/>
            <a:r>
              <a:rPr lang="en-US"/>
              <a:t>	Fifth level</a:t>
            </a:r>
          </a:p>
          <a:p>
            <a:pPr lvl="2"/>
            <a:endParaRPr lang="en-US"/>
          </a:p>
        </p:txBody>
      </p:sp>
      <p:sp>
        <p:nvSpPr>
          <p:cNvPr id="23" name="Text Placeholder 4">
            <a:extLst>
              <a:ext uri="{FF2B5EF4-FFF2-40B4-BE49-F238E27FC236}">
                <a16:creationId xmlns:a16="http://schemas.microsoft.com/office/drawing/2014/main" id="{0DCB82C7-33F8-C05D-8873-7843DC9A024E}"/>
              </a:ext>
            </a:extLst>
          </p:cNvPr>
          <p:cNvSpPr>
            <a:spLocks noGrp="1"/>
          </p:cNvSpPr>
          <p:nvPr>
            <p:ph type="body" sz="quarter" idx="42" hasCustomPrompt="1"/>
          </p:nvPr>
        </p:nvSpPr>
        <p:spPr>
          <a:xfrm>
            <a:off x="6327647" y="4121415"/>
            <a:ext cx="487374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21" name="Text Placeholder 7">
            <a:extLst>
              <a:ext uri="{FF2B5EF4-FFF2-40B4-BE49-F238E27FC236}">
                <a16:creationId xmlns:a16="http://schemas.microsoft.com/office/drawing/2014/main" id="{BAB1EC62-8BF1-8A74-9356-B64C66E01DFF}"/>
              </a:ext>
            </a:extLst>
          </p:cNvPr>
          <p:cNvSpPr>
            <a:spLocks noGrp="1"/>
          </p:cNvSpPr>
          <p:nvPr>
            <p:ph type="body" sz="quarter" idx="41"/>
          </p:nvPr>
        </p:nvSpPr>
        <p:spPr>
          <a:xfrm>
            <a:off x="6327647" y="4512352"/>
            <a:ext cx="5084753" cy="1665342"/>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57585A"/>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vl6pPr marL="401638" indent="-52388">
              <a:buFont typeface="Arial" panose="020B0604020202020204" pitchFamily="34" charset="0"/>
              <a:buChar char="•"/>
              <a:tabLst>
                <a:tab pos="454025" algn="l"/>
              </a:tabLst>
              <a:defRPr sz="1400">
                <a:solidFill>
                  <a:srgbClr val="57585A"/>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5"/>
            <a:r>
              <a:rPr lang="en-US"/>
              <a:t>	Fifth level</a:t>
            </a:r>
          </a:p>
          <a:p>
            <a:pPr lvl="2"/>
            <a:endParaRPr lang="en-US"/>
          </a:p>
        </p:txBody>
      </p:sp>
      <p:sp>
        <p:nvSpPr>
          <p:cNvPr id="17" name="Text Placeholder 6">
            <a:extLst>
              <a:ext uri="{FF2B5EF4-FFF2-40B4-BE49-F238E27FC236}">
                <a16:creationId xmlns:a16="http://schemas.microsoft.com/office/drawing/2014/main" id="{9E3CB67D-57E4-DE5F-249E-0412675D655C}"/>
              </a:ext>
            </a:extLst>
          </p:cNvPr>
          <p:cNvSpPr>
            <a:spLocks noGrp="1"/>
          </p:cNvSpPr>
          <p:nvPr>
            <p:ph type="body" sz="quarter" idx="36" hasCustomPrompt="1"/>
          </p:nvPr>
        </p:nvSpPr>
        <p:spPr>
          <a:xfrm>
            <a:off x="1033873" y="6279728"/>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16" name="Slide Number Placeholder 8">
            <a:extLst>
              <a:ext uri="{FF2B5EF4-FFF2-40B4-BE49-F238E27FC236}">
                <a16:creationId xmlns:a16="http://schemas.microsoft.com/office/drawing/2014/main" id="{3EB55EA3-C0AF-0401-9A6C-65F4C60E5E96}"/>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3" name="Text Placeholder 5">
            <a:extLst>
              <a:ext uri="{FF2B5EF4-FFF2-40B4-BE49-F238E27FC236}">
                <a16:creationId xmlns:a16="http://schemas.microsoft.com/office/drawing/2014/main" id="{6D8606EF-1C08-9BD0-AF87-B0FD1E3C1D1B}"/>
              </a:ext>
            </a:extLst>
          </p:cNvPr>
          <p:cNvSpPr txBox="1">
            <a:spLocks/>
          </p:cNvSpPr>
          <p:nvPr userDrawn="1"/>
        </p:nvSpPr>
        <p:spPr>
          <a:xfrm>
            <a:off x="1033873" y="6505185"/>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3876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G_3 Tile Texts 3 Subheadings">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7">
            <a:extLst>
              <a:ext uri="{FF2B5EF4-FFF2-40B4-BE49-F238E27FC236}">
                <a16:creationId xmlns:a16="http://schemas.microsoft.com/office/drawing/2014/main" id="{5F2FB573-9869-0002-0328-61357035498C}"/>
              </a:ext>
            </a:extLst>
          </p:cNvPr>
          <p:cNvSpPr>
            <a:spLocks noGrp="1"/>
          </p:cNvSpPr>
          <p:nvPr>
            <p:ph type="body" sz="quarter" idx="16"/>
          </p:nvPr>
        </p:nvSpPr>
        <p:spPr>
          <a:xfrm>
            <a:off x="1041368" y="2414016"/>
            <a:ext cx="3358241"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7">
            <a:extLst>
              <a:ext uri="{FF2B5EF4-FFF2-40B4-BE49-F238E27FC236}">
                <a16:creationId xmlns:a16="http://schemas.microsoft.com/office/drawing/2014/main" id="{A428DE79-05F3-2ED0-FBA0-39F25D784681}"/>
              </a:ext>
            </a:extLst>
          </p:cNvPr>
          <p:cNvSpPr>
            <a:spLocks noGrp="1"/>
          </p:cNvSpPr>
          <p:nvPr>
            <p:ph type="body" sz="quarter" idx="25"/>
          </p:nvPr>
        </p:nvSpPr>
        <p:spPr>
          <a:xfrm>
            <a:off x="4684106"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a:extLst>
              <a:ext uri="{FF2B5EF4-FFF2-40B4-BE49-F238E27FC236}">
                <a16:creationId xmlns:a16="http://schemas.microsoft.com/office/drawing/2014/main" id="{558D7CFB-9445-CCA0-1DDA-4A221798AA04}"/>
              </a:ext>
            </a:extLst>
          </p:cNvPr>
          <p:cNvSpPr>
            <a:spLocks noGrp="1"/>
          </p:cNvSpPr>
          <p:nvPr>
            <p:ph type="body" sz="quarter" idx="26"/>
          </p:nvPr>
        </p:nvSpPr>
        <p:spPr>
          <a:xfrm>
            <a:off x="8293846"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EC10D"/>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EA0888D1-3E7F-2F16-5069-011A49A1FD13}"/>
              </a:ext>
            </a:extLst>
          </p:cNvPr>
          <p:cNvSpPr>
            <a:spLocks noGrp="1"/>
          </p:cNvSpPr>
          <p:nvPr>
            <p:ph type="body" sz="quarter" idx="32" hasCustomPrompt="1"/>
          </p:nvPr>
        </p:nvSpPr>
        <p:spPr>
          <a:xfrm>
            <a:off x="1041368" y="2023079"/>
            <a:ext cx="3358241"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cxnSp>
        <p:nvCxnSpPr>
          <p:cNvPr id="15" name="Straight Connector 14">
            <a:extLst>
              <a:ext uri="{FF2B5EF4-FFF2-40B4-BE49-F238E27FC236}">
                <a16:creationId xmlns:a16="http://schemas.microsoft.com/office/drawing/2014/main" id="{4C1C7635-CB7A-08A9-0D9F-F202A3E11FD1}"/>
              </a:ext>
            </a:extLst>
          </p:cNvPr>
          <p:cNvCxnSpPr>
            <a:cxnSpLocks/>
          </p:cNvCxnSpPr>
          <p:nvPr userDrawn="1"/>
        </p:nvCxnSpPr>
        <p:spPr>
          <a:xfrm>
            <a:off x="4541473" y="2023079"/>
            <a:ext cx="0" cy="4019905"/>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F21D61-A72A-C9E6-1D30-AB8D9A075F35}"/>
              </a:ext>
            </a:extLst>
          </p:cNvPr>
          <p:cNvCxnSpPr>
            <a:cxnSpLocks/>
          </p:cNvCxnSpPr>
          <p:nvPr userDrawn="1"/>
        </p:nvCxnSpPr>
        <p:spPr>
          <a:xfrm>
            <a:off x="8146030" y="2023079"/>
            <a:ext cx="0" cy="4019905"/>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32CD2FE2-1B72-8AC9-6C9B-F04B6ED54867}"/>
              </a:ext>
            </a:extLst>
          </p:cNvPr>
          <p:cNvSpPr>
            <a:spLocks noGrp="1"/>
          </p:cNvSpPr>
          <p:nvPr>
            <p:ph type="body" sz="quarter" idx="33" hasCustomPrompt="1"/>
          </p:nvPr>
        </p:nvSpPr>
        <p:spPr>
          <a:xfrm>
            <a:off x="4684106" y="2023079"/>
            <a:ext cx="3312564"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21" name="Text Placeholder 4">
            <a:extLst>
              <a:ext uri="{FF2B5EF4-FFF2-40B4-BE49-F238E27FC236}">
                <a16:creationId xmlns:a16="http://schemas.microsoft.com/office/drawing/2014/main" id="{65698086-1F73-A02D-CC8B-1634A98D0760}"/>
              </a:ext>
            </a:extLst>
          </p:cNvPr>
          <p:cNvSpPr>
            <a:spLocks noGrp="1"/>
          </p:cNvSpPr>
          <p:nvPr>
            <p:ph type="body" sz="quarter" idx="34" hasCustomPrompt="1"/>
          </p:nvPr>
        </p:nvSpPr>
        <p:spPr>
          <a:xfrm>
            <a:off x="8293846" y="2023079"/>
            <a:ext cx="3312564"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8" name="Slide Number Placeholder 8">
            <a:extLst>
              <a:ext uri="{FF2B5EF4-FFF2-40B4-BE49-F238E27FC236}">
                <a16:creationId xmlns:a16="http://schemas.microsoft.com/office/drawing/2014/main" id="{E2C035A2-4A59-A850-A56F-12A6FEAB7B6E}"/>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4C28CC53-50EE-7D00-51A1-8974CA70BDDB}"/>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2" name="Text Placeholder 5">
            <a:extLst>
              <a:ext uri="{FF2B5EF4-FFF2-40B4-BE49-F238E27FC236}">
                <a16:creationId xmlns:a16="http://schemas.microsoft.com/office/drawing/2014/main" id="{C60FDF53-88F6-DC14-FD69-387BEBBF3174}"/>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6695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G_3 Tile Texts 1 Subheading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2" name="Text Placeholder 7">
            <a:extLst>
              <a:ext uri="{FF2B5EF4-FFF2-40B4-BE49-F238E27FC236}">
                <a16:creationId xmlns:a16="http://schemas.microsoft.com/office/drawing/2014/main" id="{6EADE15B-913E-45B2-9140-EC76DD519AF2}"/>
              </a:ext>
            </a:extLst>
          </p:cNvPr>
          <p:cNvSpPr>
            <a:spLocks noGrp="1"/>
          </p:cNvSpPr>
          <p:nvPr>
            <p:ph type="body" sz="quarter" idx="16"/>
          </p:nvPr>
        </p:nvSpPr>
        <p:spPr>
          <a:xfrm>
            <a:off x="1161289"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ext Placeholder 7">
            <a:extLst>
              <a:ext uri="{FF2B5EF4-FFF2-40B4-BE49-F238E27FC236}">
                <a16:creationId xmlns:a16="http://schemas.microsoft.com/office/drawing/2014/main" id="{096FB5B9-4CCA-5B00-8C1E-0B5218CEFB5C}"/>
              </a:ext>
            </a:extLst>
          </p:cNvPr>
          <p:cNvSpPr>
            <a:spLocks noGrp="1"/>
          </p:cNvSpPr>
          <p:nvPr>
            <p:ph type="body" sz="quarter" idx="25"/>
          </p:nvPr>
        </p:nvSpPr>
        <p:spPr>
          <a:xfrm>
            <a:off x="4723820"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7">
            <a:extLst>
              <a:ext uri="{FF2B5EF4-FFF2-40B4-BE49-F238E27FC236}">
                <a16:creationId xmlns:a16="http://schemas.microsoft.com/office/drawing/2014/main" id="{2E8B95A9-FB78-12F1-115A-5998DAE0B530}"/>
              </a:ext>
            </a:extLst>
          </p:cNvPr>
          <p:cNvSpPr>
            <a:spLocks noGrp="1"/>
          </p:cNvSpPr>
          <p:nvPr>
            <p:ph type="body" sz="quarter" idx="26"/>
          </p:nvPr>
        </p:nvSpPr>
        <p:spPr>
          <a:xfrm>
            <a:off x="8286351" y="2414016"/>
            <a:ext cx="3312564" cy="3628968"/>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Straight Connector 10">
            <a:extLst>
              <a:ext uri="{FF2B5EF4-FFF2-40B4-BE49-F238E27FC236}">
                <a16:creationId xmlns:a16="http://schemas.microsoft.com/office/drawing/2014/main" id="{D05F2D40-E4A6-D75D-DBB6-AE2FCCAB2E65}"/>
              </a:ext>
            </a:extLst>
          </p:cNvPr>
          <p:cNvCxnSpPr>
            <a:cxnSpLocks/>
          </p:cNvCxnSpPr>
          <p:nvPr userDrawn="1"/>
        </p:nvCxnSpPr>
        <p:spPr>
          <a:xfrm>
            <a:off x="4593938" y="2395025"/>
            <a:ext cx="0" cy="3647959"/>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7" name="Text Placeholder 4">
            <a:extLst>
              <a:ext uri="{FF2B5EF4-FFF2-40B4-BE49-F238E27FC236}">
                <a16:creationId xmlns:a16="http://schemas.microsoft.com/office/drawing/2014/main" id="{C32B65AD-F615-865F-D8CE-1861A5DF345F}"/>
              </a:ext>
            </a:extLst>
          </p:cNvPr>
          <p:cNvSpPr>
            <a:spLocks noGrp="1"/>
          </p:cNvSpPr>
          <p:nvPr>
            <p:ph type="body" sz="quarter" idx="32" hasCustomPrompt="1"/>
          </p:nvPr>
        </p:nvSpPr>
        <p:spPr>
          <a:xfrm>
            <a:off x="1161288" y="2023079"/>
            <a:ext cx="10437627"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cxnSp>
        <p:nvCxnSpPr>
          <p:cNvPr id="21" name="Straight Connector 20">
            <a:extLst>
              <a:ext uri="{FF2B5EF4-FFF2-40B4-BE49-F238E27FC236}">
                <a16:creationId xmlns:a16="http://schemas.microsoft.com/office/drawing/2014/main" id="{13DEC752-5A01-1431-257D-1626F638AAF3}"/>
              </a:ext>
            </a:extLst>
          </p:cNvPr>
          <p:cNvCxnSpPr>
            <a:cxnSpLocks/>
          </p:cNvCxnSpPr>
          <p:nvPr userDrawn="1"/>
        </p:nvCxnSpPr>
        <p:spPr>
          <a:xfrm>
            <a:off x="8146030" y="2395025"/>
            <a:ext cx="0" cy="3647959"/>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8" name="Slide Number Placeholder 8">
            <a:extLst>
              <a:ext uri="{FF2B5EF4-FFF2-40B4-BE49-F238E27FC236}">
                <a16:creationId xmlns:a16="http://schemas.microsoft.com/office/drawing/2014/main" id="{4430C48D-AFB3-E70A-3EFA-6481D5BE0747}"/>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9" name="Text Placeholder 6">
            <a:extLst>
              <a:ext uri="{FF2B5EF4-FFF2-40B4-BE49-F238E27FC236}">
                <a16:creationId xmlns:a16="http://schemas.microsoft.com/office/drawing/2014/main" id="{E2CDCCDE-9F27-A65E-B4F4-D5E6D8480346}"/>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5" name="Text Placeholder 5">
            <a:extLst>
              <a:ext uri="{FF2B5EF4-FFF2-40B4-BE49-F238E27FC236}">
                <a16:creationId xmlns:a16="http://schemas.microsoft.com/office/drawing/2014/main" id="{B9FA3199-B257-8AA3-53ED-52CFC3A734E6}"/>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5661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G_3 Text Tiles  no subheadin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Text Placeholder 7">
            <a:extLst>
              <a:ext uri="{FF2B5EF4-FFF2-40B4-BE49-F238E27FC236}">
                <a16:creationId xmlns:a16="http://schemas.microsoft.com/office/drawing/2014/main" id="{E2B1B31B-C9FC-8B97-39A7-7E624CC87488}"/>
              </a:ext>
            </a:extLst>
          </p:cNvPr>
          <p:cNvSpPr>
            <a:spLocks noGrp="1"/>
          </p:cNvSpPr>
          <p:nvPr>
            <p:ph type="body" sz="quarter" idx="16"/>
          </p:nvPr>
        </p:nvSpPr>
        <p:spPr>
          <a:xfrm>
            <a:off x="1041847" y="1946617"/>
            <a:ext cx="3411770"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7">
            <a:extLst>
              <a:ext uri="{FF2B5EF4-FFF2-40B4-BE49-F238E27FC236}">
                <a16:creationId xmlns:a16="http://schemas.microsoft.com/office/drawing/2014/main" id="{F83BD435-B87D-17D6-D402-AA517FCFA31C}"/>
              </a:ext>
            </a:extLst>
          </p:cNvPr>
          <p:cNvSpPr>
            <a:spLocks noGrp="1"/>
          </p:cNvSpPr>
          <p:nvPr>
            <p:ph type="body" sz="quarter" idx="25"/>
          </p:nvPr>
        </p:nvSpPr>
        <p:spPr>
          <a:xfrm>
            <a:off x="4723820" y="194661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7">
            <a:extLst>
              <a:ext uri="{FF2B5EF4-FFF2-40B4-BE49-F238E27FC236}">
                <a16:creationId xmlns:a16="http://schemas.microsoft.com/office/drawing/2014/main" id="{9A181057-0CFD-6E0D-E82D-B82E21E689A4}"/>
              </a:ext>
            </a:extLst>
          </p:cNvPr>
          <p:cNvSpPr>
            <a:spLocks noGrp="1"/>
          </p:cNvSpPr>
          <p:nvPr>
            <p:ph type="body" sz="quarter" idx="26"/>
          </p:nvPr>
        </p:nvSpPr>
        <p:spPr>
          <a:xfrm>
            <a:off x="8286351" y="1946617"/>
            <a:ext cx="3312564" cy="4076114"/>
          </a:xfrm>
        </p:spPr>
        <p:txBody>
          <a:bodyPr>
            <a:normAutofit/>
          </a:bodyPr>
          <a:lstStyle>
            <a:lvl1pPr>
              <a:buSzPct val="70000"/>
              <a:defRPr sz="1400">
                <a:solidFill>
                  <a:srgbClr val="57585A"/>
                </a:solidFill>
              </a:defRPr>
            </a:lvl1pPr>
            <a:lvl2pPr marL="122238" indent="-114300">
              <a:buClr>
                <a:srgbClr val="582C83"/>
              </a:buClr>
              <a:buSzPct val="100000"/>
              <a:buFont typeface="Arial" panose="020B0604020202020204" pitchFamily="34" charset="0"/>
              <a:buChar char="•"/>
              <a:tabLst/>
              <a:defRPr sz="1400">
                <a:solidFill>
                  <a:srgbClr val="57585A"/>
                </a:solidFill>
              </a:defRPr>
            </a:lvl2pPr>
            <a:lvl3pPr marL="234950" indent="-112713">
              <a:buClr>
                <a:srgbClr val="FFCB06"/>
              </a:buClr>
              <a:buSzPct val="100000"/>
              <a:buFont typeface="Arial" panose="020B0604020202020204" pitchFamily="34" charset="0"/>
              <a:buChar char="•"/>
              <a:tabLst/>
              <a:defRPr sz="1400">
                <a:solidFill>
                  <a:srgbClr val="57585A"/>
                </a:solidFill>
              </a:defRPr>
            </a:lvl3pPr>
            <a:lvl4pPr marL="349250" indent="-114300">
              <a:buClr>
                <a:srgbClr val="4D4D4F"/>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4D4D4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2" name="Straight Connector 11">
            <a:extLst>
              <a:ext uri="{FF2B5EF4-FFF2-40B4-BE49-F238E27FC236}">
                <a16:creationId xmlns:a16="http://schemas.microsoft.com/office/drawing/2014/main" id="{B2111F6C-FA2F-BF59-7D4E-B69C98088ADB}"/>
              </a:ext>
            </a:extLst>
          </p:cNvPr>
          <p:cNvCxnSpPr>
            <a:cxnSpLocks/>
          </p:cNvCxnSpPr>
          <p:nvPr userDrawn="1"/>
        </p:nvCxnSpPr>
        <p:spPr>
          <a:xfrm>
            <a:off x="4586443" y="194661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A158DF-3D32-A7AE-5DC6-16EE6A42C5DB}"/>
              </a:ext>
            </a:extLst>
          </p:cNvPr>
          <p:cNvCxnSpPr>
            <a:cxnSpLocks/>
          </p:cNvCxnSpPr>
          <p:nvPr userDrawn="1"/>
        </p:nvCxnSpPr>
        <p:spPr>
          <a:xfrm>
            <a:off x="8153525" y="1946617"/>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D3D7C29F-B282-BFD5-42F4-5920DA5426F0}"/>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0" name="Text Placeholder 6">
            <a:extLst>
              <a:ext uri="{FF2B5EF4-FFF2-40B4-BE49-F238E27FC236}">
                <a16:creationId xmlns:a16="http://schemas.microsoft.com/office/drawing/2014/main" id="{AA19A2DB-D2BC-5CDC-90DB-D74C9F7AF489}"/>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2" name="Text Placeholder 5">
            <a:extLst>
              <a:ext uri="{FF2B5EF4-FFF2-40B4-BE49-F238E27FC236}">
                <a16:creationId xmlns:a16="http://schemas.microsoft.com/office/drawing/2014/main" id="{CE894017-F850-05BB-55D6-10627C812C40}"/>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4077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G_2 Text Tiles/2 subhead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1CFA10D3-AD70-7D6E-EE8B-6AE30879A5E9}"/>
              </a:ext>
            </a:extLst>
          </p:cNvPr>
          <p:cNvCxnSpPr>
            <a:cxnSpLocks/>
          </p:cNvCxnSpPr>
          <p:nvPr userDrawn="1"/>
        </p:nvCxnSpPr>
        <p:spPr>
          <a:xfrm>
            <a:off x="5983123" y="2023079"/>
            <a:ext cx="0" cy="4096367"/>
          </a:xfrm>
          <a:prstGeom prst="line">
            <a:avLst/>
          </a:prstGeom>
          <a:ln>
            <a:solidFill>
              <a:srgbClr val="582C83">
                <a:alpha val="75000"/>
              </a:srgb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99B68886-38A9-C2E8-F1AC-02FC9654D80C}"/>
              </a:ext>
            </a:extLst>
          </p:cNvPr>
          <p:cNvSpPr>
            <a:spLocks noGrp="1"/>
          </p:cNvSpPr>
          <p:nvPr>
            <p:ph type="body" sz="quarter" idx="16"/>
          </p:nvPr>
        </p:nvSpPr>
        <p:spPr>
          <a:xfrm>
            <a:off x="1042533" y="2415921"/>
            <a:ext cx="4698844" cy="3571641"/>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03EE8A43-AF2A-C796-8DE7-149ABC90AEE1}"/>
              </a:ext>
            </a:extLst>
          </p:cNvPr>
          <p:cNvSpPr>
            <a:spLocks noGrp="1"/>
          </p:cNvSpPr>
          <p:nvPr>
            <p:ph type="body" sz="quarter" idx="30"/>
          </p:nvPr>
        </p:nvSpPr>
        <p:spPr>
          <a:xfrm>
            <a:off x="6224870" y="2415921"/>
            <a:ext cx="4924597" cy="3571641"/>
          </a:xfrm>
        </p:spPr>
        <p:txBody>
          <a:bodyPr>
            <a:normAutofit/>
          </a:bodyPr>
          <a:lstStyle>
            <a:lvl1pPr>
              <a:buSzPct val="70000"/>
              <a:defRPr sz="1400">
                <a:solidFill>
                  <a:srgbClr val="57585A"/>
                </a:solidFill>
              </a:defRPr>
            </a:lvl1pPr>
            <a:lvl2pPr marL="7938" indent="0">
              <a:buClr>
                <a:srgbClr val="582C83"/>
              </a:buClr>
              <a:buSzPct val="70000"/>
              <a:tabLst/>
              <a:defRPr sz="1400">
                <a:solidFill>
                  <a:srgbClr val="57585A"/>
                </a:solidFill>
              </a:defRPr>
            </a:lvl2pPr>
            <a:lvl3pPr marL="122238" indent="-114300">
              <a:buClr>
                <a:srgbClr val="582C83"/>
              </a:buClr>
              <a:buSzPct val="100000"/>
              <a:buFont typeface="Arial" panose="020B0604020202020204" pitchFamily="34" charset="0"/>
              <a:buChar char="•"/>
              <a:tabLst/>
              <a:defRPr sz="1400">
                <a:solidFill>
                  <a:srgbClr val="57585A"/>
                </a:solidFill>
              </a:defRPr>
            </a:lvl3pPr>
            <a:lvl4pPr marL="288925" indent="-166688">
              <a:buClr>
                <a:srgbClr val="FFCB06"/>
              </a:buClr>
              <a:buSzPct val="100000"/>
              <a:buFont typeface="Arial" panose="020B0604020202020204" pitchFamily="34" charset="0"/>
              <a:buChar char="•"/>
              <a:tabLst/>
              <a:defRPr sz="1400">
                <a:solidFill>
                  <a:srgbClr val="57585A"/>
                </a:solidFill>
              </a:defRPr>
            </a:lvl4pPr>
            <a:lvl5pPr marL="463550" indent="-174625">
              <a:buClr>
                <a:srgbClr val="582C83"/>
              </a:buClr>
              <a:buSzPct val="100000"/>
              <a:buFont typeface="Arial" panose="020B0604020202020204" pitchFamily="34" charset="0"/>
              <a:buChar char="•"/>
              <a:tabLst/>
              <a:defRPr sz="1400">
                <a:solidFill>
                  <a:srgbClr val="57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B0CDFA7A-4870-0864-F479-84CF7F306169}"/>
              </a:ext>
            </a:extLst>
          </p:cNvPr>
          <p:cNvSpPr>
            <a:spLocks noGrp="1"/>
          </p:cNvSpPr>
          <p:nvPr>
            <p:ph type="body" sz="quarter" idx="32" hasCustomPrompt="1"/>
          </p:nvPr>
        </p:nvSpPr>
        <p:spPr>
          <a:xfrm>
            <a:off x="1040936" y="2023079"/>
            <a:ext cx="4761979"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16" name="Text Placeholder 4">
            <a:extLst>
              <a:ext uri="{FF2B5EF4-FFF2-40B4-BE49-F238E27FC236}">
                <a16:creationId xmlns:a16="http://schemas.microsoft.com/office/drawing/2014/main" id="{3884170E-52B5-50FE-D20B-2230A2ED7225}"/>
              </a:ext>
            </a:extLst>
          </p:cNvPr>
          <p:cNvSpPr>
            <a:spLocks noGrp="1"/>
          </p:cNvSpPr>
          <p:nvPr>
            <p:ph type="body" sz="quarter" idx="33" hasCustomPrompt="1"/>
          </p:nvPr>
        </p:nvSpPr>
        <p:spPr>
          <a:xfrm>
            <a:off x="6221982" y="2023079"/>
            <a:ext cx="5063020" cy="365760"/>
          </a:xfrm>
          <a:prstGeom prst="rect">
            <a:avLst/>
          </a:prstGeom>
          <a:noFill/>
        </p:spPr>
        <p:txBody>
          <a:bodyPr lIns="0" tIns="45720" rIns="91440">
            <a:noAutofit/>
          </a:bodyPr>
          <a:lstStyle>
            <a:lvl1pPr marL="2678" indent="0">
              <a:buNone/>
              <a:defRPr sz="1600" b="1" i="0">
                <a:solidFill>
                  <a:srgbClr val="582C83"/>
                </a:solidFill>
                <a:latin typeface="Arial" panose="020B0604020202020204" pitchFamily="34" charset="0"/>
                <a:cs typeface="Arial" panose="020B0604020202020204" pitchFamily="34" charset="0"/>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Edit Subheading</a:t>
            </a:r>
          </a:p>
        </p:txBody>
      </p:sp>
      <p:sp>
        <p:nvSpPr>
          <p:cNvPr id="6" name="Slide Number Placeholder 8">
            <a:extLst>
              <a:ext uri="{FF2B5EF4-FFF2-40B4-BE49-F238E27FC236}">
                <a16:creationId xmlns:a16="http://schemas.microsoft.com/office/drawing/2014/main" id="{55E067D7-AA94-38C2-F9E3-E24EF5292EB6}"/>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7" name="Text Placeholder 6">
            <a:extLst>
              <a:ext uri="{FF2B5EF4-FFF2-40B4-BE49-F238E27FC236}">
                <a16:creationId xmlns:a16="http://schemas.microsoft.com/office/drawing/2014/main" id="{A8E34BE1-7FFC-6FBE-6115-B8BEA275F70C}"/>
              </a:ext>
            </a:extLst>
          </p:cNvPr>
          <p:cNvSpPr>
            <a:spLocks noGrp="1"/>
          </p:cNvSpPr>
          <p:nvPr>
            <p:ph type="body" sz="quarter" idx="36" hasCustomPrompt="1"/>
          </p:nvPr>
        </p:nvSpPr>
        <p:spPr>
          <a:xfrm>
            <a:off x="685800" y="6248400"/>
            <a:ext cx="11328400" cy="190500"/>
          </a:xfrm>
        </p:spPr>
        <p:txBody>
          <a:bodyPr>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sz="800">
                <a:solidFill>
                  <a:srgbClr val="BFBFBF"/>
                </a:solidFill>
              </a:defRPr>
            </a:lvl1pPr>
            <a:lvl2pPr marL="227013" indent="0">
              <a:buNone/>
              <a:defRPr sz="800"/>
            </a:lvl2pPr>
            <a:lvl3pPr marL="461963" indent="0">
              <a:buNone/>
              <a:defRPr sz="800"/>
            </a:lvl3pPr>
            <a:lvl4pPr marL="687387" indent="0">
              <a:buNone/>
              <a:defRPr sz="800"/>
            </a:lvl4pPr>
            <a:lvl5pPr marL="914400" indent="0">
              <a:buNone/>
              <a:defRPr sz="800"/>
            </a:lvl5pPr>
          </a:lstStyle>
          <a:p>
            <a:pPr marL="1588" marR="0" lvl="0" indent="0" algn="l" defTabSz="1034058" rtl="0" eaLnBrk="1" fontAlgn="base" latinLnBrk="0" hangingPunct="1">
              <a:lnSpc>
                <a:spcPct val="100000"/>
              </a:lnSpc>
              <a:spcBef>
                <a:spcPts val="1000"/>
              </a:spcBef>
              <a:spcAft>
                <a:spcPts val="300"/>
              </a:spcAft>
              <a:buClr>
                <a:schemeClr val="accent1"/>
              </a:buClr>
              <a:buSzPct val="70000"/>
              <a:buFontTx/>
              <a:buNone/>
              <a:tabLst/>
              <a:defRPr/>
            </a:pPr>
            <a:r>
              <a:rPr lang="en-US"/>
              <a:t>Enter Footnotes here – DELETE if no footnotes</a:t>
            </a:r>
          </a:p>
          <a:p>
            <a:pPr lvl="0"/>
            <a:endParaRPr lang="en-US"/>
          </a:p>
        </p:txBody>
      </p:sp>
      <p:sp>
        <p:nvSpPr>
          <p:cNvPr id="2" name="Text Placeholder 5">
            <a:extLst>
              <a:ext uri="{FF2B5EF4-FFF2-40B4-BE49-F238E27FC236}">
                <a16:creationId xmlns:a16="http://schemas.microsoft.com/office/drawing/2014/main" id="{70E86718-9124-5949-A84C-0F2142717E95}"/>
              </a:ext>
            </a:extLst>
          </p:cNvPr>
          <p:cNvSpPr txBox="1">
            <a:spLocks/>
          </p:cNvSpPr>
          <p:nvPr userDrawn="1"/>
        </p:nvSpPr>
        <p:spPr>
          <a:xfrm>
            <a:off x="685800" y="6473857"/>
            <a:ext cx="4900613" cy="277812"/>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800" kern="1200">
                <a:solidFill>
                  <a:srgbClr val="BFBFB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800" dirty="0">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86804"/>
      </p:ext>
    </p:extLst>
  </p:cSld>
  <p:clrMapOvr>
    <a:masterClrMapping/>
  </p:clrMapOvr>
  <p:extLst>
    <p:ext uri="{DCECCB84-F9BA-43D5-87BE-67443E8EF086}">
      <p15:sldGuideLst xmlns:p15="http://schemas.microsoft.com/office/powerpoint/2012/main">
        <p15:guide id="1" pos="64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11.xml"/><Relationship Id="rId1" Type="http://schemas.openxmlformats.org/officeDocument/2006/relationships/slideLayout" Target="../slideLayouts/slideLayout4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12.xml"/><Relationship Id="rId1" Type="http://schemas.openxmlformats.org/officeDocument/2006/relationships/slideLayout" Target="../slideLayouts/slideLayout47.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3.xml"/><Relationship Id="rId1" Type="http://schemas.openxmlformats.org/officeDocument/2006/relationships/slideLayout" Target="../slideLayouts/slideLayout48.xml"/><Relationship Id="rId5" Type="http://schemas.openxmlformats.org/officeDocument/2006/relationships/image" Target="../media/image9.png"/><Relationship Id="rId4" Type="http://schemas.openxmlformats.org/officeDocument/2006/relationships/image" Target="../media/image23.sv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4.xml"/><Relationship Id="rId1" Type="http://schemas.openxmlformats.org/officeDocument/2006/relationships/slideLayout" Target="../slideLayouts/slideLayout49.xml"/><Relationship Id="rId5" Type="http://schemas.openxmlformats.org/officeDocument/2006/relationships/image" Target="../media/image9.png"/><Relationship Id="rId4" Type="http://schemas.openxmlformats.org/officeDocument/2006/relationships/image" Target="../media/image23.svg"/></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50.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16.xml"/><Relationship Id="rId1" Type="http://schemas.openxmlformats.org/officeDocument/2006/relationships/slideLayout" Target="../slideLayouts/slideLayout51.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54.xml"/><Relationship Id="rId7" Type="http://schemas.openxmlformats.org/officeDocument/2006/relationships/image" Target="../media/image1.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1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8.png"/></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59.xml"/><Relationship Id="rId7" Type="http://schemas.openxmlformats.org/officeDocument/2006/relationships/image" Target="../media/image21.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18.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xml"/><Relationship Id="rId1" Type="http://schemas.openxmlformats.org/officeDocument/2006/relationships/slideLayout" Target="../slideLayouts/slideLayout62.xml"/><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image" Target="../media/image17.png"/><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theme" Target="../theme/theme20.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21.xml.rels><?xml version="1.0" encoding="UTF-8" standalone="yes"?>
<Relationships xmlns="http://schemas.openxmlformats.org/package/2006/relationships"><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9" Type="http://schemas.openxmlformats.org/officeDocument/2006/relationships/slideLayout" Target="../slideLayouts/slideLayout125.xml"/><Relationship Id="rId21" Type="http://schemas.openxmlformats.org/officeDocument/2006/relationships/slideLayout" Target="../slideLayouts/slideLayout107.xml"/><Relationship Id="rId34" Type="http://schemas.openxmlformats.org/officeDocument/2006/relationships/slideLayout" Target="../slideLayouts/slideLayout120.xml"/><Relationship Id="rId42" Type="http://schemas.openxmlformats.org/officeDocument/2006/relationships/slideLayout" Target="../slideLayouts/slideLayout128.xml"/><Relationship Id="rId47" Type="http://schemas.openxmlformats.org/officeDocument/2006/relationships/image" Target="../media/image17.png"/><Relationship Id="rId7" Type="http://schemas.openxmlformats.org/officeDocument/2006/relationships/slideLayout" Target="../slideLayouts/slideLayout9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9" Type="http://schemas.openxmlformats.org/officeDocument/2006/relationships/slideLayout" Target="../slideLayouts/slideLayout115.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slideLayout" Target="../slideLayouts/slideLayout118.xml"/><Relationship Id="rId37" Type="http://schemas.openxmlformats.org/officeDocument/2006/relationships/slideLayout" Target="../slideLayouts/slideLayout123.xml"/><Relationship Id="rId40" Type="http://schemas.openxmlformats.org/officeDocument/2006/relationships/slideLayout" Target="../slideLayouts/slideLayout126.xml"/><Relationship Id="rId45" Type="http://schemas.openxmlformats.org/officeDocument/2006/relationships/slideLayout" Target="../slideLayouts/slideLayout131.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36" Type="http://schemas.openxmlformats.org/officeDocument/2006/relationships/slideLayout" Target="../slideLayouts/slideLayout122.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slideLayout" Target="../slideLayouts/slideLayout117.xml"/><Relationship Id="rId44" Type="http://schemas.openxmlformats.org/officeDocument/2006/relationships/slideLayout" Target="../slideLayouts/slideLayout130.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 Id="rId35" Type="http://schemas.openxmlformats.org/officeDocument/2006/relationships/slideLayout" Target="../slideLayouts/slideLayout121.xml"/><Relationship Id="rId43" Type="http://schemas.openxmlformats.org/officeDocument/2006/relationships/slideLayout" Target="../slideLayouts/slideLayout129.xml"/><Relationship Id="rId8" Type="http://schemas.openxmlformats.org/officeDocument/2006/relationships/slideLayout" Target="../slideLayouts/slideLayout94.xml"/><Relationship Id="rId3" Type="http://schemas.openxmlformats.org/officeDocument/2006/relationships/slideLayout" Target="../slideLayouts/slideLayout89.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33" Type="http://schemas.openxmlformats.org/officeDocument/2006/relationships/slideLayout" Target="../slideLayouts/slideLayout119.xml"/><Relationship Id="rId38" Type="http://schemas.openxmlformats.org/officeDocument/2006/relationships/slideLayout" Target="../slideLayouts/slideLayout124.xml"/><Relationship Id="rId46" Type="http://schemas.openxmlformats.org/officeDocument/2006/relationships/theme" Target="../theme/theme21.xml"/><Relationship Id="rId20" Type="http://schemas.openxmlformats.org/officeDocument/2006/relationships/slideLayout" Target="../slideLayouts/slideLayout106.xml"/><Relationship Id="rId41" Type="http://schemas.openxmlformats.org/officeDocument/2006/relationships/slideLayout" Target="../slideLayouts/slideLayout12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slideLayout" Target="../slideLayouts/slideLayout157.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slideLayout" Target="../slideLayouts/slideLayout156.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28" Type="http://schemas.openxmlformats.org/officeDocument/2006/relationships/image" Target="../media/image17.png"/><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theme" Target="../theme/theme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image" Target="../media/image17.png"/><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heme" Target="../theme/theme8.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9.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067A5F-6616-E92D-F2EC-50BBFFB5132B}"/>
              </a:ext>
            </a:extLst>
          </p:cNvPr>
          <p:cNvSpPr/>
          <p:nvPr userDrawn="1"/>
        </p:nvSpPr>
        <p:spPr>
          <a:xfrm>
            <a:off x="0" y="0"/>
            <a:ext cx="12192000" cy="6858000"/>
          </a:xfrm>
          <a:prstGeom prst="rect">
            <a:avLst/>
          </a:prstGeom>
          <a:gradFill flip="none" rotWithShape="1">
            <a:gsLst>
              <a:gs pos="0">
                <a:srgbClr val="754C96"/>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A9FB177F-4BAC-86B4-A632-8CF962D48F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32054" y="-112143"/>
            <a:ext cx="7063774" cy="7076038"/>
          </a:xfrm>
          <a:prstGeom prst="rect">
            <a:avLst/>
          </a:prstGeom>
        </p:spPr>
      </p:pic>
      <p:pic>
        <p:nvPicPr>
          <p:cNvPr id="8" name="Picture 7" descr="Logo&#10;&#10;Description automatically generated">
            <a:extLst>
              <a:ext uri="{FF2B5EF4-FFF2-40B4-BE49-F238E27FC236}">
                <a16:creationId xmlns:a16="http://schemas.microsoft.com/office/drawing/2014/main" id="{70331B21-C08D-0887-9DF0-DFB58C22A9C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36810" y="577817"/>
            <a:ext cx="1263437" cy="1034158"/>
          </a:xfrm>
          <a:prstGeom prst="rect">
            <a:avLst/>
          </a:prstGeom>
        </p:spPr>
      </p:pic>
      <p:sp>
        <p:nvSpPr>
          <p:cNvPr id="22" name="Slide Number Placeholder 21">
            <a:extLst>
              <a:ext uri="{FF2B5EF4-FFF2-40B4-BE49-F238E27FC236}">
                <a16:creationId xmlns:a16="http://schemas.microsoft.com/office/drawing/2014/main" id="{2080FECD-C2FD-1526-0FEA-7D09EC19A18D}"/>
              </a:ext>
            </a:extLst>
          </p:cNvPr>
          <p:cNvSpPr>
            <a:spLocks noGrp="1"/>
          </p:cNvSpPr>
          <p:nvPr>
            <p:ph type="sldNum" sz="quarter" idx="4"/>
          </p:nvPr>
        </p:nvSpPr>
        <p:spPr>
          <a:xfrm>
            <a:off x="128016" y="6391656"/>
            <a:ext cx="534106" cy="365125"/>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8A2747B0-D15E-454F-9165-B6CAE4170D4B}" type="slidenum">
              <a:rPr lang="en-US" smtClean="0"/>
              <a:pPr/>
              <a:t>‹#›</a:t>
            </a:fld>
            <a:r>
              <a:rPr lang="en-US" dirty="0"/>
              <a:t> </a:t>
            </a:r>
          </a:p>
        </p:txBody>
      </p:sp>
      <p:sp>
        <p:nvSpPr>
          <p:cNvPr id="3" name="Rectangle 2">
            <a:extLst>
              <a:ext uri="{FF2B5EF4-FFF2-40B4-BE49-F238E27FC236}">
                <a16:creationId xmlns:a16="http://schemas.microsoft.com/office/drawing/2014/main" id="{314429B4-D891-B4DB-49A2-7DF34F5C3492}"/>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4" name="Rectangle 3">
            <a:extLst>
              <a:ext uri="{FF2B5EF4-FFF2-40B4-BE49-F238E27FC236}">
                <a16:creationId xmlns:a16="http://schemas.microsoft.com/office/drawing/2014/main" id="{4CC32447-79BA-A30D-89A5-33506EB97A54}"/>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5" name="Rectangle 4">
            <a:extLst>
              <a:ext uri="{FF2B5EF4-FFF2-40B4-BE49-F238E27FC236}">
                <a16:creationId xmlns:a16="http://schemas.microsoft.com/office/drawing/2014/main" id="{5875C8A4-17B7-CB78-F521-EB3DD084A07C}"/>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6" name="Rectangle 5">
            <a:extLst>
              <a:ext uri="{FF2B5EF4-FFF2-40B4-BE49-F238E27FC236}">
                <a16:creationId xmlns:a16="http://schemas.microsoft.com/office/drawing/2014/main" id="{29C41F9F-A32F-FB5A-681A-11B034F4674C}"/>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9" name="Rectangle 8">
            <a:extLst>
              <a:ext uri="{FF2B5EF4-FFF2-40B4-BE49-F238E27FC236}">
                <a16:creationId xmlns:a16="http://schemas.microsoft.com/office/drawing/2014/main" id="{2EEE19BD-9CDC-A1FF-09AF-92682E0BF2E5}"/>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10" name="Rectangle 9">
            <a:extLst>
              <a:ext uri="{FF2B5EF4-FFF2-40B4-BE49-F238E27FC236}">
                <a16:creationId xmlns:a16="http://schemas.microsoft.com/office/drawing/2014/main" id="{C76C386E-9D0C-2D5F-4C6E-BAAD6EA177F7}"/>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11" name="Rectangle 10">
            <a:extLst>
              <a:ext uri="{FF2B5EF4-FFF2-40B4-BE49-F238E27FC236}">
                <a16:creationId xmlns:a16="http://schemas.microsoft.com/office/drawing/2014/main" id="{4D5C7CC4-E8D4-FA02-F5B4-4CD5B0A59907}"/>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12" name="TextBox 11">
            <a:extLst>
              <a:ext uri="{FF2B5EF4-FFF2-40B4-BE49-F238E27FC236}">
                <a16:creationId xmlns:a16="http://schemas.microsoft.com/office/drawing/2014/main" id="{8127C04E-AC5A-47F4-6338-08915AFEF33C}"/>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3" name="TextBox 22">
            <a:extLst>
              <a:ext uri="{FF2B5EF4-FFF2-40B4-BE49-F238E27FC236}">
                <a16:creationId xmlns:a16="http://schemas.microsoft.com/office/drawing/2014/main" id="{180967D9-E9FE-EF8D-2FF8-C82AFE843FD7}"/>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4" name="TextBox 23">
            <a:extLst>
              <a:ext uri="{FF2B5EF4-FFF2-40B4-BE49-F238E27FC236}">
                <a16:creationId xmlns:a16="http://schemas.microsoft.com/office/drawing/2014/main" id="{2EBFE47C-4700-B272-C583-3ADC793F1D40}"/>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885419295"/>
      </p:ext>
    </p:extLst>
  </p:cSld>
  <p:clrMap bg1="lt1" tx1="dk1" bg2="lt2" tx2="dk2" accent1="accent1" accent2="accent2" accent3="accent3" accent4="accent4" accent5="accent5" accent6="accent6" hlink="hlink" folHlink="folHlink"/>
  <p:sldLayoutIdLst>
    <p:sldLayoutId id="2147483958" r:id="rId1"/>
  </p:sldLayoutIdLst>
  <p:hf hdr="0" dt="0"/>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067A5F-6616-E92D-F2EC-50BBFFB5132B}"/>
              </a:ext>
            </a:extLst>
          </p:cNvPr>
          <p:cNvSpPr/>
          <p:nvPr userDrawn="1"/>
        </p:nvSpPr>
        <p:spPr>
          <a:xfrm>
            <a:off x="0" y="0"/>
            <a:ext cx="12192000" cy="6858000"/>
          </a:xfrm>
          <a:prstGeom prst="rect">
            <a:avLst/>
          </a:prstGeom>
          <a:gradFill flip="none" rotWithShape="1">
            <a:gsLst>
              <a:gs pos="0">
                <a:srgbClr val="754C96"/>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8">
            <a:extLst>
              <a:ext uri="{FF2B5EF4-FFF2-40B4-BE49-F238E27FC236}">
                <a16:creationId xmlns:a16="http://schemas.microsoft.com/office/drawing/2014/main" id="{62B695EA-79BB-C312-2830-E512976A74E4}"/>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3" name="Rectangle 2">
            <a:extLst>
              <a:ext uri="{FF2B5EF4-FFF2-40B4-BE49-F238E27FC236}">
                <a16:creationId xmlns:a16="http://schemas.microsoft.com/office/drawing/2014/main" id="{4B9F41C3-A365-983E-5065-E66E602359A6}"/>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4" name="Rectangle 3">
            <a:extLst>
              <a:ext uri="{FF2B5EF4-FFF2-40B4-BE49-F238E27FC236}">
                <a16:creationId xmlns:a16="http://schemas.microsoft.com/office/drawing/2014/main" id="{7C56D975-71FC-D283-689B-F9D9662C7DE9}"/>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5" name="Rectangle 4">
            <a:extLst>
              <a:ext uri="{FF2B5EF4-FFF2-40B4-BE49-F238E27FC236}">
                <a16:creationId xmlns:a16="http://schemas.microsoft.com/office/drawing/2014/main" id="{B35192A6-6ACF-EEE6-B90B-F1DB30D16214}"/>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6" name="Rectangle 5">
            <a:extLst>
              <a:ext uri="{FF2B5EF4-FFF2-40B4-BE49-F238E27FC236}">
                <a16:creationId xmlns:a16="http://schemas.microsoft.com/office/drawing/2014/main" id="{CC2EAA9E-A998-81A6-638D-7017136EBF35}"/>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7" name="Rectangle 6">
            <a:extLst>
              <a:ext uri="{FF2B5EF4-FFF2-40B4-BE49-F238E27FC236}">
                <a16:creationId xmlns:a16="http://schemas.microsoft.com/office/drawing/2014/main" id="{A6EB5C71-892E-5052-F196-0A1325BBC3A8}"/>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8" name="Rectangle 7">
            <a:extLst>
              <a:ext uri="{FF2B5EF4-FFF2-40B4-BE49-F238E27FC236}">
                <a16:creationId xmlns:a16="http://schemas.microsoft.com/office/drawing/2014/main" id="{5F47AB16-4F33-61F1-AC68-956EB290080E}"/>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9" name="Rectangle 8">
            <a:extLst>
              <a:ext uri="{FF2B5EF4-FFF2-40B4-BE49-F238E27FC236}">
                <a16:creationId xmlns:a16="http://schemas.microsoft.com/office/drawing/2014/main" id="{6F4594C3-2A55-532F-1DBA-3597492E4267}"/>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10" name="TextBox 9">
            <a:extLst>
              <a:ext uri="{FF2B5EF4-FFF2-40B4-BE49-F238E27FC236}">
                <a16:creationId xmlns:a16="http://schemas.microsoft.com/office/drawing/2014/main" id="{926870C0-F09F-6F73-4671-AB131B5F84EF}"/>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3" name="TextBox 22">
            <a:extLst>
              <a:ext uri="{FF2B5EF4-FFF2-40B4-BE49-F238E27FC236}">
                <a16:creationId xmlns:a16="http://schemas.microsoft.com/office/drawing/2014/main" id="{0B6FAB73-5665-7750-980A-C5A59474DD69}"/>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4" name="TextBox 23">
            <a:extLst>
              <a:ext uri="{FF2B5EF4-FFF2-40B4-BE49-F238E27FC236}">
                <a16:creationId xmlns:a16="http://schemas.microsoft.com/office/drawing/2014/main" id="{FCCDD698-AF3A-CAD7-56D2-261818CD9ABF}"/>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1467502515"/>
      </p:ext>
    </p:extLst>
  </p:cSld>
  <p:clrMap bg1="lt1" tx1="dk1" bg2="lt2" tx2="dk2" accent1="accent1" accent2="accent2" accent3="accent3" accent4="accent4" accent5="accent5" accent6="accent6" hlink="hlink" folHlink="folHlink"/>
  <p:sldLayoutIdLst>
    <p:sldLayoutId id="2147483962" r:id="rId1"/>
  </p:sldLayoutIdLst>
  <p:hf hdr="0" dt="0"/>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067A5F-6616-E92D-F2EC-50BBFFB5132B}"/>
              </a:ext>
            </a:extLst>
          </p:cNvPr>
          <p:cNvSpPr/>
          <p:nvPr userDrawn="1"/>
        </p:nvSpPr>
        <p:spPr>
          <a:xfrm>
            <a:off x="0" y="0"/>
            <a:ext cx="12192000" cy="6858000"/>
          </a:xfrm>
          <a:prstGeom prst="rect">
            <a:avLst/>
          </a:prstGeom>
          <a:gradFill flip="none" rotWithShape="1">
            <a:gsLst>
              <a:gs pos="0">
                <a:srgbClr val="754C96"/>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Shape&#10;&#10;Description automatically generated">
            <a:extLst>
              <a:ext uri="{FF2B5EF4-FFF2-40B4-BE49-F238E27FC236}">
                <a16:creationId xmlns:a16="http://schemas.microsoft.com/office/drawing/2014/main" id="{E1D2BAA0-E330-5E0F-1C25-5E22B60BD3C0}"/>
              </a:ext>
            </a:extLst>
          </p:cNvPr>
          <p:cNvPicPr>
            <a:picLocks noChangeAspect="1"/>
          </p:cNvPicPr>
          <p:nvPr userDrawn="1"/>
        </p:nvPicPr>
        <p:blipFill rotWithShape="1">
          <a:blip r:embed="rId3" cstate="screen">
            <a:alphaModFix amt="4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Slide Number Placeholder 8">
            <a:extLst>
              <a:ext uri="{FF2B5EF4-FFF2-40B4-BE49-F238E27FC236}">
                <a16:creationId xmlns:a16="http://schemas.microsoft.com/office/drawing/2014/main" id="{8AFCDC09-720B-92FB-A493-4A3EB36C1C6C}"/>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16" name="Rectangle 15">
            <a:extLst>
              <a:ext uri="{FF2B5EF4-FFF2-40B4-BE49-F238E27FC236}">
                <a16:creationId xmlns:a16="http://schemas.microsoft.com/office/drawing/2014/main" id="{4C53BE6C-92CF-074E-4DC9-51CEDD826340}"/>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17" name="Rectangle 16">
            <a:extLst>
              <a:ext uri="{FF2B5EF4-FFF2-40B4-BE49-F238E27FC236}">
                <a16:creationId xmlns:a16="http://schemas.microsoft.com/office/drawing/2014/main" id="{C09B459E-FA91-130A-C591-DE79824470CA}"/>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18" name="Rectangle 17">
            <a:extLst>
              <a:ext uri="{FF2B5EF4-FFF2-40B4-BE49-F238E27FC236}">
                <a16:creationId xmlns:a16="http://schemas.microsoft.com/office/drawing/2014/main" id="{F551F6A0-3AF0-7BDB-2EF7-B6A4BC7D0670}"/>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19" name="Rectangle 18">
            <a:extLst>
              <a:ext uri="{FF2B5EF4-FFF2-40B4-BE49-F238E27FC236}">
                <a16:creationId xmlns:a16="http://schemas.microsoft.com/office/drawing/2014/main" id="{7226C319-0DD0-AEAF-3BEC-71E0F54A71ED}"/>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20" name="Rectangle 19">
            <a:extLst>
              <a:ext uri="{FF2B5EF4-FFF2-40B4-BE49-F238E27FC236}">
                <a16:creationId xmlns:a16="http://schemas.microsoft.com/office/drawing/2014/main" id="{0FEBDD90-FC51-9248-7267-B3B7183D2E2A}"/>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21" name="Rectangle 20">
            <a:extLst>
              <a:ext uri="{FF2B5EF4-FFF2-40B4-BE49-F238E27FC236}">
                <a16:creationId xmlns:a16="http://schemas.microsoft.com/office/drawing/2014/main" id="{7C2637D9-7E3B-2E08-622E-F35968B389EC}"/>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22" name="Rectangle 21">
            <a:extLst>
              <a:ext uri="{FF2B5EF4-FFF2-40B4-BE49-F238E27FC236}">
                <a16:creationId xmlns:a16="http://schemas.microsoft.com/office/drawing/2014/main" id="{E0A53AC0-F2EA-8999-28B3-7821DB9847BA}"/>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23" name="TextBox 22">
            <a:extLst>
              <a:ext uri="{FF2B5EF4-FFF2-40B4-BE49-F238E27FC236}">
                <a16:creationId xmlns:a16="http://schemas.microsoft.com/office/drawing/2014/main" id="{8987410A-9DA6-7D18-9B38-96B132F6EF9D}"/>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4" name="TextBox 23">
            <a:extLst>
              <a:ext uri="{FF2B5EF4-FFF2-40B4-BE49-F238E27FC236}">
                <a16:creationId xmlns:a16="http://schemas.microsoft.com/office/drawing/2014/main" id="{BE81E516-492F-EB5D-3C60-39F0A6F0A002}"/>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5" name="TextBox 24">
            <a:extLst>
              <a:ext uri="{FF2B5EF4-FFF2-40B4-BE49-F238E27FC236}">
                <a16:creationId xmlns:a16="http://schemas.microsoft.com/office/drawing/2014/main" id="{1DEC2B9C-B349-7648-C9F4-84097500633E}"/>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2228695193"/>
      </p:ext>
    </p:extLst>
  </p:cSld>
  <p:clrMap bg1="lt1" tx1="dk1" bg2="lt2" tx2="dk2" accent1="accent1" accent2="accent2" accent3="accent3" accent4="accent4" accent5="accent5" accent6="accent6" hlink="hlink" folHlink="folHlink"/>
  <p:sldLayoutIdLst>
    <p:sldLayoutId id="2147483960" r:id="rId1"/>
  </p:sldLayoutIdLst>
  <p:hf hdr="0" dt="0"/>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067A5F-6616-E92D-F2EC-50BBFFB5132B}"/>
              </a:ext>
            </a:extLst>
          </p:cNvPr>
          <p:cNvSpPr/>
          <p:nvPr userDrawn="1"/>
        </p:nvSpPr>
        <p:spPr>
          <a:xfrm>
            <a:off x="0" y="0"/>
            <a:ext cx="12192000" cy="6858000"/>
          </a:xfrm>
          <a:prstGeom prst="rect">
            <a:avLst/>
          </a:prstGeom>
          <a:gradFill flip="none" rotWithShape="1">
            <a:gsLst>
              <a:gs pos="0">
                <a:srgbClr val="754C96"/>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Shape&#10;&#10;Description automatically generated">
            <a:extLst>
              <a:ext uri="{FF2B5EF4-FFF2-40B4-BE49-F238E27FC236}">
                <a16:creationId xmlns:a16="http://schemas.microsoft.com/office/drawing/2014/main" id="{E1D2BAA0-E330-5E0F-1C25-5E22B60BD3C0}"/>
              </a:ext>
            </a:extLst>
          </p:cNvPr>
          <p:cNvPicPr>
            <a:picLocks noChangeAspect="1"/>
          </p:cNvPicPr>
          <p:nvPr userDrawn="1"/>
        </p:nvPicPr>
        <p:blipFill rotWithShape="1">
          <a:blip r:embed="rId3" cstate="screen">
            <a:alphaModFix amt="4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Slide Number Placeholder 8">
            <a:extLst>
              <a:ext uri="{FF2B5EF4-FFF2-40B4-BE49-F238E27FC236}">
                <a16:creationId xmlns:a16="http://schemas.microsoft.com/office/drawing/2014/main" id="{C46E8CA3-E245-2B78-5464-CC903D974474}"/>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BFBFBF"/>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26" name="Rectangle 25">
            <a:extLst>
              <a:ext uri="{FF2B5EF4-FFF2-40B4-BE49-F238E27FC236}">
                <a16:creationId xmlns:a16="http://schemas.microsoft.com/office/drawing/2014/main" id="{354953A5-94B0-3E64-45A7-EDE13A7E5F7C}"/>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27" name="Rectangle 26">
            <a:extLst>
              <a:ext uri="{FF2B5EF4-FFF2-40B4-BE49-F238E27FC236}">
                <a16:creationId xmlns:a16="http://schemas.microsoft.com/office/drawing/2014/main" id="{055C3D48-B1CA-228E-2B58-7AC56CD30544}"/>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28" name="Rectangle 27">
            <a:extLst>
              <a:ext uri="{FF2B5EF4-FFF2-40B4-BE49-F238E27FC236}">
                <a16:creationId xmlns:a16="http://schemas.microsoft.com/office/drawing/2014/main" id="{F38E2815-F4C8-099F-09FF-337D86AC6259}"/>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29" name="Rectangle 28">
            <a:extLst>
              <a:ext uri="{FF2B5EF4-FFF2-40B4-BE49-F238E27FC236}">
                <a16:creationId xmlns:a16="http://schemas.microsoft.com/office/drawing/2014/main" id="{B753D447-FA60-02D5-EB39-DD2DB751301D}"/>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30" name="Rectangle 29">
            <a:extLst>
              <a:ext uri="{FF2B5EF4-FFF2-40B4-BE49-F238E27FC236}">
                <a16:creationId xmlns:a16="http://schemas.microsoft.com/office/drawing/2014/main" id="{335BBCCC-7EC7-DB22-0F6F-0809042571F7}"/>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31" name="Rectangle 30">
            <a:extLst>
              <a:ext uri="{FF2B5EF4-FFF2-40B4-BE49-F238E27FC236}">
                <a16:creationId xmlns:a16="http://schemas.microsoft.com/office/drawing/2014/main" id="{0D18210D-5527-8976-B034-0D53495EAE79}"/>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32" name="Rectangle 31">
            <a:extLst>
              <a:ext uri="{FF2B5EF4-FFF2-40B4-BE49-F238E27FC236}">
                <a16:creationId xmlns:a16="http://schemas.microsoft.com/office/drawing/2014/main" id="{D2508509-F489-4496-709D-4610278F0269}"/>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33" name="TextBox 32">
            <a:extLst>
              <a:ext uri="{FF2B5EF4-FFF2-40B4-BE49-F238E27FC236}">
                <a16:creationId xmlns:a16="http://schemas.microsoft.com/office/drawing/2014/main" id="{40245D8C-31C0-6436-6608-44A0AB073397}"/>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34" name="TextBox 33">
            <a:extLst>
              <a:ext uri="{FF2B5EF4-FFF2-40B4-BE49-F238E27FC236}">
                <a16:creationId xmlns:a16="http://schemas.microsoft.com/office/drawing/2014/main" id="{079E5790-C129-6638-753B-0E5DB769A617}"/>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35" name="TextBox 34">
            <a:extLst>
              <a:ext uri="{FF2B5EF4-FFF2-40B4-BE49-F238E27FC236}">
                <a16:creationId xmlns:a16="http://schemas.microsoft.com/office/drawing/2014/main" id="{D18337F9-B502-D6E6-DB72-FD52502234DB}"/>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3543519922"/>
      </p:ext>
    </p:extLst>
  </p:cSld>
  <p:clrMap bg1="lt1" tx1="dk1" bg2="lt2" tx2="dk2" accent1="accent1" accent2="accent2" accent3="accent3" accent4="accent4" accent5="accent5" accent6="accent6" hlink="hlink" folHlink="folHlink"/>
  <p:sldLayoutIdLst>
    <p:sldLayoutId id="2147483988" r:id="rId1"/>
  </p:sldLayoutIdLst>
  <p:hf hdr="0" dt="0"/>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C20E"/>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9FB177F-4BAC-86B4-A632-8CF962D48F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32054" y="-112143"/>
            <a:ext cx="7063774" cy="7076038"/>
          </a:xfrm>
          <a:prstGeom prst="rect">
            <a:avLst/>
          </a:prstGeom>
        </p:spPr>
      </p:pic>
      <p:pic>
        <p:nvPicPr>
          <p:cNvPr id="4" name="Picture 3" descr="Logo&#10;&#10;Description automatically generated">
            <a:extLst>
              <a:ext uri="{FF2B5EF4-FFF2-40B4-BE49-F238E27FC236}">
                <a16:creationId xmlns:a16="http://schemas.microsoft.com/office/drawing/2014/main" id="{DEA01570-C9B2-0AD5-A1A2-5F0F24FDCD9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86659" y="483341"/>
            <a:ext cx="1231539" cy="1231539"/>
          </a:xfrm>
          <a:prstGeom prst="rect">
            <a:avLst/>
          </a:prstGeom>
        </p:spPr>
      </p:pic>
      <p:sp>
        <p:nvSpPr>
          <p:cNvPr id="13" name="Slide Number Placeholder 8">
            <a:extLst>
              <a:ext uri="{FF2B5EF4-FFF2-40B4-BE49-F238E27FC236}">
                <a16:creationId xmlns:a16="http://schemas.microsoft.com/office/drawing/2014/main" id="{3569CA3A-C248-B9AF-3764-E514B0384F96}"/>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6A6B6D"/>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2" name="Rectangle 1">
            <a:extLst>
              <a:ext uri="{FF2B5EF4-FFF2-40B4-BE49-F238E27FC236}">
                <a16:creationId xmlns:a16="http://schemas.microsoft.com/office/drawing/2014/main" id="{CDFD62E8-72CE-23E2-F584-82914D50C055}"/>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3" name="Rectangle 2">
            <a:extLst>
              <a:ext uri="{FF2B5EF4-FFF2-40B4-BE49-F238E27FC236}">
                <a16:creationId xmlns:a16="http://schemas.microsoft.com/office/drawing/2014/main" id="{2EDA0C39-630D-B194-2EDA-4114EA2E1CCF}"/>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5" name="Rectangle 4">
            <a:extLst>
              <a:ext uri="{FF2B5EF4-FFF2-40B4-BE49-F238E27FC236}">
                <a16:creationId xmlns:a16="http://schemas.microsoft.com/office/drawing/2014/main" id="{7BF04625-4A1E-96F9-30F9-2B8802105013}"/>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6" name="Rectangle 5">
            <a:extLst>
              <a:ext uri="{FF2B5EF4-FFF2-40B4-BE49-F238E27FC236}">
                <a16:creationId xmlns:a16="http://schemas.microsoft.com/office/drawing/2014/main" id="{DDAF478F-C7E0-5D0F-138B-380AF671CA4B}"/>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8" name="Rectangle 7">
            <a:extLst>
              <a:ext uri="{FF2B5EF4-FFF2-40B4-BE49-F238E27FC236}">
                <a16:creationId xmlns:a16="http://schemas.microsoft.com/office/drawing/2014/main" id="{EBBDAB19-F5ED-2B83-80D7-0BBA0B5EC2F8}"/>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9" name="Rectangle 8">
            <a:extLst>
              <a:ext uri="{FF2B5EF4-FFF2-40B4-BE49-F238E27FC236}">
                <a16:creationId xmlns:a16="http://schemas.microsoft.com/office/drawing/2014/main" id="{71A1A574-9DDF-E435-C138-58C3772FB39D}"/>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10" name="Rectangle 9">
            <a:extLst>
              <a:ext uri="{FF2B5EF4-FFF2-40B4-BE49-F238E27FC236}">
                <a16:creationId xmlns:a16="http://schemas.microsoft.com/office/drawing/2014/main" id="{26D66D02-3842-4FBB-3770-6A1F20348D84}"/>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12" name="TextBox 11">
            <a:extLst>
              <a:ext uri="{FF2B5EF4-FFF2-40B4-BE49-F238E27FC236}">
                <a16:creationId xmlns:a16="http://schemas.microsoft.com/office/drawing/2014/main" id="{002FC306-EAC1-0062-8912-862C75A889AB}"/>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4" name="TextBox 23">
            <a:extLst>
              <a:ext uri="{FF2B5EF4-FFF2-40B4-BE49-F238E27FC236}">
                <a16:creationId xmlns:a16="http://schemas.microsoft.com/office/drawing/2014/main" id="{68D30F2A-41DE-1639-2194-860B6264C977}"/>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5" name="TextBox 24">
            <a:extLst>
              <a:ext uri="{FF2B5EF4-FFF2-40B4-BE49-F238E27FC236}">
                <a16:creationId xmlns:a16="http://schemas.microsoft.com/office/drawing/2014/main" id="{9ADFF0CA-30F6-0033-096B-045996AB4398}"/>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3043632823"/>
      </p:ext>
    </p:extLst>
  </p:cSld>
  <p:clrMap bg1="lt1" tx1="dk1" bg2="lt2" tx2="dk2" accent1="accent1" accent2="accent2" accent3="accent3" accent4="accent4" accent5="accent5" accent6="accent6" hlink="hlink" folHlink="folHlink"/>
  <p:sldLayoutIdLst>
    <p:sldLayoutId id="2147483948" r:id="rId1"/>
  </p:sldLayoutIdLst>
  <p:hf hdr="0" dt="0"/>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72"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A6A6CC-7C0D-74BF-2171-8F01941AEDDA}"/>
              </a:ext>
            </a:extLst>
          </p:cNvPr>
          <p:cNvSpPr/>
          <p:nvPr userDrawn="1"/>
        </p:nvSpPr>
        <p:spPr>
          <a:xfrm>
            <a:off x="0" y="0"/>
            <a:ext cx="12192000" cy="6858000"/>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9FB177F-4BAC-86B4-A632-8CF962D48F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32054" y="-112143"/>
            <a:ext cx="7063774" cy="7076038"/>
          </a:xfrm>
          <a:prstGeom prst="rect">
            <a:avLst/>
          </a:prstGeom>
        </p:spPr>
      </p:pic>
      <p:pic>
        <p:nvPicPr>
          <p:cNvPr id="4" name="Picture 3" descr="Logo&#10;&#10;Description automatically generated">
            <a:extLst>
              <a:ext uri="{FF2B5EF4-FFF2-40B4-BE49-F238E27FC236}">
                <a16:creationId xmlns:a16="http://schemas.microsoft.com/office/drawing/2014/main" id="{DEA01570-C9B2-0AD5-A1A2-5F0F24FDCD9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86659" y="483341"/>
            <a:ext cx="1231539" cy="1231539"/>
          </a:xfrm>
          <a:prstGeom prst="rect">
            <a:avLst/>
          </a:prstGeom>
        </p:spPr>
      </p:pic>
      <p:sp>
        <p:nvSpPr>
          <p:cNvPr id="14" name="Slide Number Placeholder 8">
            <a:extLst>
              <a:ext uri="{FF2B5EF4-FFF2-40B4-BE49-F238E27FC236}">
                <a16:creationId xmlns:a16="http://schemas.microsoft.com/office/drawing/2014/main" id="{B72EA245-EDD0-EF35-905F-5C853682AB92}"/>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3" name="Rectangle 2">
            <a:extLst>
              <a:ext uri="{FF2B5EF4-FFF2-40B4-BE49-F238E27FC236}">
                <a16:creationId xmlns:a16="http://schemas.microsoft.com/office/drawing/2014/main" id="{EBFB0A13-3716-63F9-B22D-4E1727756610}"/>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5" name="Rectangle 4">
            <a:extLst>
              <a:ext uri="{FF2B5EF4-FFF2-40B4-BE49-F238E27FC236}">
                <a16:creationId xmlns:a16="http://schemas.microsoft.com/office/drawing/2014/main" id="{2F7F13F8-98FC-941C-DA7A-4DF020D50F62}"/>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6" name="Rectangle 5">
            <a:extLst>
              <a:ext uri="{FF2B5EF4-FFF2-40B4-BE49-F238E27FC236}">
                <a16:creationId xmlns:a16="http://schemas.microsoft.com/office/drawing/2014/main" id="{280EA38F-651A-3D06-866A-DA27D939F0D7}"/>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8" name="Rectangle 7">
            <a:extLst>
              <a:ext uri="{FF2B5EF4-FFF2-40B4-BE49-F238E27FC236}">
                <a16:creationId xmlns:a16="http://schemas.microsoft.com/office/drawing/2014/main" id="{99600B06-8763-C1DB-2E93-557F32585CD2}"/>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9" name="Rectangle 8">
            <a:extLst>
              <a:ext uri="{FF2B5EF4-FFF2-40B4-BE49-F238E27FC236}">
                <a16:creationId xmlns:a16="http://schemas.microsoft.com/office/drawing/2014/main" id="{437C93B9-9F5C-D637-790F-CAE2D2C905DB}"/>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10" name="Rectangle 9">
            <a:extLst>
              <a:ext uri="{FF2B5EF4-FFF2-40B4-BE49-F238E27FC236}">
                <a16:creationId xmlns:a16="http://schemas.microsoft.com/office/drawing/2014/main" id="{EC91407D-ECD3-1769-343D-FDC340EC3353}"/>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12" name="Rectangle 11">
            <a:extLst>
              <a:ext uri="{FF2B5EF4-FFF2-40B4-BE49-F238E27FC236}">
                <a16:creationId xmlns:a16="http://schemas.microsoft.com/office/drawing/2014/main" id="{81280635-8125-FC42-943E-A1C40429C605}"/>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13" name="TextBox 12">
            <a:extLst>
              <a:ext uri="{FF2B5EF4-FFF2-40B4-BE49-F238E27FC236}">
                <a16:creationId xmlns:a16="http://schemas.microsoft.com/office/drawing/2014/main" id="{39C79FED-B32B-2CD6-C8E0-B2DCBF37ACC8}"/>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5" name="TextBox 24">
            <a:extLst>
              <a:ext uri="{FF2B5EF4-FFF2-40B4-BE49-F238E27FC236}">
                <a16:creationId xmlns:a16="http://schemas.microsoft.com/office/drawing/2014/main" id="{72AEFD82-4EE6-2183-013E-8AA6EC739F7F}"/>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6" name="TextBox 25">
            <a:extLst>
              <a:ext uri="{FF2B5EF4-FFF2-40B4-BE49-F238E27FC236}">
                <a16:creationId xmlns:a16="http://schemas.microsoft.com/office/drawing/2014/main" id="{094E021B-81EA-2F78-4D04-28E61EEC8834}"/>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1026334156"/>
      </p:ext>
    </p:extLst>
  </p:cSld>
  <p:clrMap bg1="lt1" tx1="dk1" bg2="lt2" tx2="dk2" accent1="accent1" accent2="accent2" accent3="accent3" accent4="accent4" accent5="accent5" accent6="accent6" hlink="hlink" folHlink="folHlink"/>
  <p:sldLayoutIdLst>
    <p:sldLayoutId id="2147483964" r:id="rId1"/>
  </p:sldLayoutIdLst>
  <p:hf hdr="0" dt="0"/>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72" userDrawn="1">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C20E"/>
        </a:solidFill>
        <a:effectLst/>
      </p:bgPr>
    </p:bg>
    <p:spTree>
      <p:nvGrpSpPr>
        <p:cNvPr id="1" name=""/>
        <p:cNvGrpSpPr/>
        <p:nvPr/>
      </p:nvGrpSpPr>
      <p:grpSpPr>
        <a:xfrm>
          <a:off x="0" y="0"/>
          <a:ext cx="0" cy="0"/>
          <a:chOff x="0" y="0"/>
          <a:chExt cx="0" cy="0"/>
        </a:xfrm>
      </p:grpSpPr>
      <p:sp>
        <p:nvSpPr>
          <p:cNvPr id="10" name="Slide Number Placeholder 8">
            <a:extLst>
              <a:ext uri="{FF2B5EF4-FFF2-40B4-BE49-F238E27FC236}">
                <a16:creationId xmlns:a16="http://schemas.microsoft.com/office/drawing/2014/main" id="{9DA1082A-D188-BBF0-42AA-4210D72F946F}"/>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2" name="Rectangle 1">
            <a:extLst>
              <a:ext uri="{FF2B5EF4-FFF2-40B4-BE49-F238E27FC236}">
                <a16:creationId xmlns:a16="http://schemas.microsoft.com/office/drawing/2014/main" id="{126F9700-F884-F0F4-097A-902699675CD9}"/>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3" name="Rectangle 2">
            <a:extLst>
              <a:ext uri="{FF2B5EF4-FFF2-40B4-BE49-F238E27FC236}">
                <a16:creationId xmlns:a16="http://schemas.microsoft.com/office/drawing/2014/main" id="{2065629D-F833-47B0-B795-FEF3830995D5}"/>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4" name="Rectangle 3">
            <a:extLst>
              <a:ext uri="{FF2B5EF4-FFF2-40B4-BE49-F238E27FC236}">
                <a16:creationId xmlns:a16="http://schemas.microsoft.com/office/drawing/2014/main" id="{73AACDC2-907F-D234-78FE-4612A46C8BBB}"/>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5" name="Rectangle 4">
            <a:extLst>
              <a:ext uri="{FF2B5EF4-FFF2-40B4-BE49-F238E27FC236}">
                <a16:creationId xmlns:a16="http://schemas.microsoft.com/office/drawing/2014/main" id="{4312169B-2C1E-F244-B331-99EE2A297901}"/>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6" name="Rectangle 5">
            <a:extLst>
              <a:ext uri="{FF2B5EF4-FFF2-40B4-BE49-F238E27FC236}">
                <a16:creationId xmlns:a16="http://schemas.microsoft.com/office/drawing/2014/main" id="{12F8F2F0-30D8-DDB6-5444-059AF7B3D208}"/>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7" name="Rectangle 6">
            <a:extLst>
              <a:ext uri="{FF2B5EF4-FFF2-40B4-BE49-F238E27FC236}">
                <a16:creationId xmlns:a16="http://schemas.microsoft.com/office/drawing/2014/main" id="{8354E284-C03A-9CB7-8E2E-005DA41931BB}"/>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8" name="Rectangle 7">
            <a:extLst>
              <a:ext uri="{FF2B5EF4-FFF2-40B4-BE49-F238E27FC236}">
                <a16:creationId xmlns:a16="http://schemas.microsoft.com/office/drawing/2014/main" id="{E60BF46F-DC26-FB75-87BB-5D29FCB0D8CD}"/>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9" name="TextBox 8">
            <a:extLst>
              <a:ext uri="{FF2B5EF4-FFF2-40B4-BE49-F238E27FC236}">
                <a16:creationId xmlns:a16="http://schemas.microsoft.com/office/drawing/2014/main" id="{503486A3-CF6F-B382-173C-2BB3498A17DE}"/>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2" name="TextBox 21">
            <a:extLst>
              <a:ext uri="{FF2B5EF4-FFF2-40B4-BE49-F238E27FC236}">
                <a16:creationId xmlns:a16="http://schemas.microsoft.com/office/drawing/2014/main" id="{02D9DE5D-5460-C881-4C44-83755364F5C2}"/>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3" name="TextBox 22">
            <a:extLst>
              <a:ext uri="{FF2B5EF4-FFF2-40B4-BE49-F238E27FC236}">
                <a16:creationId xmlns:a16="http://schemas.microsoft.com/office/drawing/2014/main" id="{167F91FB-6565-F1B1-A463-ECA1A267FC15}"/>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1389827890"/>
      </p:ext>
    </p:extLst>
  </p:cSld>
  <p:clrMap bg1="lt1" tx1="dk1" bg2="lt2" tx2="dk2" accent1="accent1" accent2="accent2" accent3="accent3" accent4="accent4" accent5="accent5" accent6="accent6" hlink="hlink" folHlink="folHlink"/>
  <p:sldLayoutIdLst>
    <p:sldLayoutId id="2147483966" r:id="rId1"/>
  </p:sldLayoutIdLst>
  <p:hf hdr="0" dt="0"/>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A6A6CC-7C0D-74BF-2171-8F01941AEDDA}"/>
              </a:ext>
            </a:extLst>
          </p:cNvPr>
          <p:cNvSpPr/>
          <p:nvPr userDrawn="1"/>
        </p:nvSpPr>
        <p:spPr>
          <a:xfrm>
            <a:off x="0" y="0"/>
            <a:ext cx="12192000" cy="6858000"/>
          </a:xfrm>
          <a:prstGeom prst="rect">
            <a:avLst/>
          </a:prstGeom>
          <a:gradFill flip="none" rotWithShape="1">
            <a:gsLst>
              <a:gs pos="0">
                <a:srgbClr val="FFD500"/>
              </a:gs>
              <a:gs pos="100000">
                <a:srgbClr val="FCAF1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a:extLst>
              <a:ext uri="{FF2B5EF4-FFF2-40B4-BE49-F238E27FC236}">
                <a16:creationId xmlns:a16="http://schemas.microsoft.com/office/drawing/2014/main" id="{AE282688-743C-C9F1-D81E-35E342059A5A}"/>
              </a:ext>
            </a:extLst>
          </p:cNvPr>
          <p:cNvPicPr>
            <a:picLocks noChangeAspect="1"/>
          </p:cNvPicPr>
          <p:nvPr userDrawn="1"/>
        </p:nvPicPr>
        <p:blipFill rotWithShape="1">
          <a:blip r:embed="rId3" cstate="screen">
            <a:alphaModFix amt="4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Slide Number Placeholder 8">
            <a:extLst>
              <a:ext uri="{FF2B5EF4-FFF2-40B4-BE49-F238E27FC236}">
                <a16:creationId xmlns:a16="http://schemas.microsoft.com/office/drawing/2014/main" id="{5076ABCB-4C33-F674-9916-F9643355A556}"/>
              </a:ext>
            </a:extLst>
          </p:cNvPr>
          <p:cNvSpPr>
            <a:spLocks noGrp="1"/>
          </p:cNvSpPr>
          <p:nvPr>
            <p:ph type="sldNum" sz="quarter" idx="4"/>
          </p:nvPr>
        </p:nvSpPr>
        <p:spPr>
          <a:xfrm>
            <a:off x="125167" y="6551731"/>
            <a:ext cx="521981" cy="199938"/>
          </a:xfrm>
          <a:prstGeom prst="rect">
            <a:avLst/>
          </a:prstGeom>
        </p:spPr>
        <p:txBody>
          <a:bodyPr vert="horz" lIns="0" tIns="0" rIns="0" bIns="0" rtlCol="0" anchor="b"/>
          <a:lstStyle>
            <a:lvl1pPr algn="l">
              <a:defRPr sz="800" b="0" i="0">
                <a:solidFill>
                  <a:srgbClr val="57585A"/>
                </a:solidFill>
                <a:latin typeface="Arial" panose="020B0604020202020204" pitchFamily="34" charset="0"/>
                <a:cs typeface="Arial" panose="020B0604020202020204" pitchFamily="34" charset="0"/>
              </a:defRPr>
            </a:lvl1pPr>
          </a:lstStyle>
          <a:p>
            <a:fld id="{7944B44A-74C8-4AA6-BEAC-31CFF941A7D4}" type="slidenum">
              <a:rPr lang="en-US" smtClean="0"/>
              <a:pPr/>
              <a:t>‹#›</a:t>
            </a:fld>
            <a:r>
              <a:rPr lang="en-US" dirty="0"/>
              <a:t> </a:t>
            </a:r>
          </a:p>
        </p:txBody>
      </p:sp>
      <p:sp>
        <p:nvSpPr>
          <p:cNvPr id="4" name="Rectangle 3">
            <a:extLst>
              <a:ext uri="{FF2B5EF4-FFF2-40B4-BE49-F238E27FC236}">
                <a16:creationId xmlns:a16="http://schemas.microsoft.com/office/drawing/2014/main" id="{D076D64E-5755-AD87-25AB-895BE95D414E}"/>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5" name="Rectangle 4">
            <a:extLst>
              <a:ext uri="{FF2B5EF4-FFF2-40B4-BE49-F238E27FC236}">
                <a16:creationId xmlns:a16="http://schemas.microsoft.com/office/drawing/2014/main" id="{F73D9B2E-ABDE-5D24-31FF-54C334D6F5DC}"/>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6" name="Rectangle 5">
            <a:extLst>
              <a:ext uri="{FF2B5EF4-FFF2-40B4-BE49-F238E27FC236}">
                <a16:creationId xmlns:a16="http://schemas.microsoft.com/office/drawing/2014/main" id="{4B69CF07-982A-5286-D1B9-F7F921840FD0}"/>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7" name="Rectangle 6">
            <a:extLst>
              <a:ext uri="{FF2B5EF4-FFF2-40B4-BE49-F238E27FC236}">
                <a16:creationId xmlns:a16="http://schemas.microsoft.com/office/drawing/2014/main" id="{EB8B3319-550D-08BE-C0F4-6DF4D75610B5}"/>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8" name="Rectangle 7">
            <a:extLst>
              <a:ext uri="{FF2B5EF4-FFF2-40B4-BE49-F238E27FC236}">
                <a16:creationId xmlns:a16="http://schemas.microsoft.com/office/drawing/2014/main" id="{B2ECC467-C132-6839-F56E-B254ABFD15C9}"/>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9" name="Rectangle 8">
            <a:extLst>
              <a:ext uri="{FF2B5EF4-FFF2-40B4-BE49-F238E27FC236}">
                <a16:creationId xmlns:a16="http://schemas.microsoft.com/office/drawing/2014/main" id="{EC4F61E5-AFFD-923A-F2F0-A1647D2068EF}"/>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10" name="Rectangle 9">
            <a:extLst>
              <a:ext uri="{FF2B5EF4-FFF2-40B4-BE49-F238E27FC236}">
                <a16:creationId xmlns:a16="http://schemas.microsoft.com/office/drawing/2014/main" id="{A1C3C354-C889-D0DE-8CB6-C42F3713AE4E}"/>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12" name="TextBox 11">
            <a:extLst>
              <a:ext uri="{FF2B5EF4-FFF2-40B4-BE49-F238E27FC236}">
                <a16:creationId xmlns:a16="http://schemas.microsoft.com/office/drawing/2014/main" id="{9D704897-109C-654C-9327-C1430923BFE2}"/>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4" name="TextBox 23">
            <a:extLst>
              <a:ext uri="{FF2B5EF4-FFF2-40B4-BE49-F238E27FC236}">
                <a16:creationId xmlns:a16="http://schemas.microsoft.com/office/drawing/2014/main" id="{868314FC-3E78-C7DF-8506-54342DE4F78E}"/>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5" name="TextBox 24">
            <a:extLst>
              <a:ext uri="{FF2B5EF4-FFF2-40B4-BE49-F238E27FC236}">
                <a16:creationId xmlns:a16="http://schemas.microsoft.com/office/drawing/2014/main" id="{6FD8E829-F6C1-A34F-2269-CA052C24BEC3}"/>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1937679505"/>
      </p:ext>
    </p:extLst>
  </p:cSld>
  <p:clrMap bg1="lt1" tx1="dk1" bg2="lt2" tx2="dk2" accent1="accent1" accent2="accent2" accent3="accent3" accent4="accent4" accent5="accent5" accent6="accent6" hlink="hlink" folHlink="folHlink"/>
  <p:sldLayoutIdLst>
    <p:sldLayoutId id="2147483968" r:id="rId1"/>
  </p:sldLayoutIdLst>
  <p:hf hdr="0" dt="0"/>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92CF2C-07EA-2625-CE2E-3F7BE1C82E94}"/>
              </a:ext>
            </a:extLst>
          </p:cNvPr>
          <p:cNvSpPr/>
          <p:nvPr userDrawn="1"/>
        </p:nvSpPr>
        <p:spPr>
          <a:xfrm>
            <a:off x="0" y="0"/>
            <a:ext cx="12192000" cy="6858000"/>
          </a:xfrm>
          <a:prstGeom prst="rect">
            <a:avLst/>
          </a:prstGeom>
          <a:gradFill flip="none" rotWithShape="1">
            <a:gsLst>
              <a:gs pos="0">
                <a:srgbClr val="754C96"/>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E38B05D4-552B-A3A4-4CF4-0CBE870F28A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032054" y="-112143"/>
            <a:ext cx="7063774" cy="7076038"/>
          </a:xfrm>
          <a:prstGeom prst="rect">
            <a:avLst/>
          </a:prstGeom>
        </p:spPr>
      </p:pic>
      <p:pic>
        <p:nvPicPr>
          <p:cNvPr id="9" name="Picture 8" descr="Logo&#10;&#10;Description automatically generated">
            <a:extLst>
              <a:ext uri="{FF2B5EF4-FFF2-40B4-BE49-F238E27FC236}">
                <a16:creationId xmlns:a16="http://schemas.microsoft.com/office/drawing/2014/main" id="{DD52D0F1-D350-12E7-527E-BD74ACD4A994}"/>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87155" y="125442"/>
            <a:ext cx="652803" cy="475185"/>
          </a:xfrm>
          <a:prstGeom prst="rect">
            <a:avLst/>
          </a:prstGeom>
        </p:spPr>
      </p:pic>
      <p:sp>
        <p:nvSpPr>
          <p:cNvPr id="10" name="Freeform 9">
            <a:extLst>
              <a:ext uri="{FF2B5EF4-FFF2-40B4-BE49-F238E27FC236}">
                <a16:creationId xmlns:a16="http://schemas.microsoft.com/office/drawing/2014/main" id="{22D3E050-4AF2-E631-5F6E-87E1684DB9E3}"/>
              </a:ext>
            </a:extLst>
          </p:cNvPr>
          <p:cNvSpPr/>
          <p:nvPr userDrawn="1"/>
        </p:nvSpPr>
        <p:spPr>
          <a:xfrm>
            <a:off x="10548647" y="531139"/>
            <a:ext cx="2643279" cy="456347"/>
          </a:xfrm>
          <a:custGeom>
            <a:avLst/>
            <a:gdLst>
              <a:gd name="connsiteX0" fmla="*/ 260901 w 2537624"/>
              <a:gd name="connsiteY0" fmla="*/ 0 h 447261"/>
              <a:gd name="connsiteX1" fmla="*/ 636105 w 2537624"/>
              <a:gd name="connsiteY1" fmla="*/ 0 h 447261"/>
              <a:gd name="connsiteX2" fmla="*/ 2435087 w 2537624"/>
              <a:gd name="connsiteY2" fmla="*/ 0 h 447261"/>
              <a:gd name="connsiteX3" fmla="*/ 2537624 w 2537624"/>
              <a:gd name="connsiteY3" fmla="*/ 0 h 447261"/>
              <a:gd name="connsiteX4" fmla="*/ 2537624 w 2537624"/>
              <a:gd name="connsiteY4" fmla="*/ 447261 h 447261"/>
              <a:gd name="connsiteX5" fmla="*/ 2174186 w 2537624"/>
              <a:gd name="connsiteY5" fmla="*/ 447261 h 447261"/>
              <a:gd name="connsiteX6" fmla="*/ 636105 w 2537624"/>
              <a:gd name="connsiteY6" fmla="*/ 447261 h 447261"/>
              <a:gd name="connsiteX7" fmla="*/ 0 w 2537624"/>
              <a:gd name="connsiteY7" fmla="*/ 447261 h 44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7624" h="447261">
                <a:moveTo>
                  <a:pt x="260901" y="0"/>
                </a:moveTo>
                <a:lnTo>
                  <a:pt x="636105" y="0"/>
                </a:lnTo>
                <a:lnTo>
                  <a:pt x="2435087" y="0"/>
                </a:lnTo>
                <a:lnTo>
                  <a:pt x="2537624" y="0"/>
                </a:lnTo>
                <a:lnTo>
                  <a:pt x="2537624" y="447261"/>
                </a:lnTo>
                <a:lnTo>
                  <a:pt x="2174186" y="447261"/>
                </a:lnTo>
                <a:lnTo>
                  <a:pt x="636105" y="447261"/>
                </a:lnTo>
                <a:lnTo>
                  <a:pt x="0" y="44726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a:extLst>
              <a:ext uri="{FF2B5EF4-FFF2-40B4-BE49-F238E27FC236}">
                <a16:creationId xmlns:a16="http://schemas.microsoft.com/office/drawing/2014/main" id="{6DE20CA0-D455-C38A-ED4F-491EB1A826B5}"/>
              </a:ext>
            </a:extLst>
          </p:cNvPr>
          <p:cNvSpPr/>
          <p:nvPr userDrawn="1"/>
        </p:nvSpPr>
        <p:spPr>
          <a:xfrm>
            <a:off x="10246922" y="716099"/>
            <a:ext cx="1194139" cy="124650"/>
          </a:xfrm>
          <a:prstGeom prst="rect">
            <a:avLst/>
          </a:prstGeom>
        </p:spPr>
        <p:txBody>
          <a:bodyPr wrap="square" lIns="0" tIns="0" rIns="0" bIns="0" anchor="b">
            <a:spAutoFit/>
          </a:bodyPr>
          <a:lstStyle/>
          <a:p>
            <a:pPr marL="1588" algn="r">
              <a:lnSpc>
                <a:spcPct val="90000"/>
              </a:lnSpc>
            </a:pPr>
            <a:r>
              <a:rPr lang="en-US" sz="900" b="1" cap="all" dirty="0">
                <a:solidFill>
                  <a:schemeClr val="bg1"/>
                </a:solidFill>
                <a:latin typeface="Arial" panose="020B0604020202020204" pitchFamily="34" charset="0"/>
                <a:ea typeface="ＭＳ Ｐゴシック" pitchFamily="34" charset="-128"/>
                <a:cs typeface="Arial" panose="020B0604020202020204" pitchFamily="34" charset="0"/>
              </a:rPr>
              <a:t>section</a:t>
            </a:r>
          </a:p>
        </p:txBody>
      </p:sp>
      <p:sp>
        <p:nvSpPr>
          <p:cNvPr id="6" name="Slide Number Placeholder 5">
            <a:extLst>
              <a:ext uri="{FF2B5EF4-FFF2-40B4-BE49-F238E27FC236}">
                <a16:creationId xmlns:a16="http://schemas.microsoft.com/office/drawing/2014/main" id="{02BAE08B-76C2-609F-C596-D07659AB7C86}"/>
              </a:ext>
            </a:extLst>
          </p:cNvPr>
          <p:cNvSpPr>
            <a:spLocks noGrp="1"/>
          </p:cNvSpPr>
          <p:nvPr>
            <p:ph type="sldNum" sz="quarter" idx="4"/>
          </p:nvPr>
        </p:nvSpPr>
        <p:spPr>
          <a:xfrm>
            <a:off x="128016" y="6592824"/>
            <a:ext cx="548640" cy="162413"/>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F4CB188B-CFB4-8747-8BE0-CC42CD8162F2}" type="slidenum">
              <a:rPr lang="en-US" smtClean="0"/>
              <a:pPr/>
              <a:t>‹#›</a:t>
            </a:fld>
            <a:r>
              <a:rPr lang="en-US" dirty="0"/>
              <a:t> </a:t>
            </a:r>
          </a:p>
        </p:txBody>
      </p:sp>
      <p:sp>
        <p:nvSpPr>
          <p:cNvPr id="2" name="Rectangle 1">
            <a:extLst>
              <a:ext uri="{FF2B5EF4-FFF2-40B4-BE49-F238E27FC236}">
                <a16:creationId xmlns:a16="http://schemas.microsoft.com/office/drawing/2014/main" id="{BF05F2E7-357D-28A2-7A32-A9A19ACEB82A}"/>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3" name="Rectangle 2">
            <a:extLst>
              <a:ext uri="{FF2B5EF4-FFF2-40B4-BE49-F238E27FC236}">
                <a16:creationId xmlns:a16="http://schemas.microsoft.com/office/drawing/2014/main" id="{2C929271-0711-40B6-E9DC-8843FC484D5B}"/>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4" name="Rectangle 3">
            <a:extLst>
              <a:ext uri="{FF2B5EF4-FFF2-40B4-BE49-F238E27FC236}">
                <a16:creationId xmlns:a16="http://schemas.microsoft.com/office/drawing/2014/main" id="{9ADE78C0-1F35-7929-A8CA-A1123B2E022D}"/>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22" name="Rectangle 21">
            <a:extLst>
              <a:ext uri="{FF2B5EF4-FFF2-40B4-BE49-F238E27FC236}">
                <a16:creationId xmlns:a16="http://schemas.microsoft.com/office/drawing/2014/main" id="{3259403A-7352-0FED-2D5D-9C273E936434}"/>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23" name="Rectangle 22">
            <a:extLst>
              <a:ext uri="{FF2B5EF4-FFF2-40B4-BE49-F238E27FC236}">
                <a16:creationId xmlns:a16="http://schemas.microsoft.com/office/drawing/2014/main" id="{8AE38B90-948D-8724-412E-E300B30DD996}"/>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24" name="Rectangle 23">
            <a:extLst>
              <a:ext uri="{FF2B5EF4-FFF2-40B4-BE49-F238E27FC236}">
                <a16:creationId xmlns:a16="http://schemas.microsoft.com/office/drawing/2014/main" id="{FF11A275-D52C-B9FE-0487-09279A562DB8}"/>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25" name="Rectangle 24">
            <a:extLst>
              <a:ext uri="{FF2B5EF4-FFF2-40B4-BE49-F238E27FC236}">
                <a16:creationId xmlns:a16="http://schemas.microsoft.com/office/drawing/2014/main" id="{FB98626B-4CD7-EDDD-AA07-1386779538F8}"/>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26" name="TextBox 25">
            <a:extLst>
              <a:ext uri="{FF2B5EF4-FFF2-40B4-BE49-F238E27FC236}">
                <a16:creationId xmlns:a16="http://schemas.microsoft.com/office/drawing/2014/main" id="{DA61E4AA-48C3-053E-BCB1-4F2C71703375}"/>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7" name="TextBox 26">
            <a:extLst>
              <a:ext uri="{FF2B5EF4-FFF2-40B4-BE49-F238E27FC236}">
                <a16:creationId xmlns:a16="http://schemas.microsoft.com/office/drawing/2014/main" id="{C3362527-449C-E708-A1DE-F2EC92D2B417}"/>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8" name="TextBox 27">
            <a:extLst>
              <a:ext uri="{FF2B5EF4-FFF2-40B4-BE49-F238E27FC236}">
                <a16:creationId xmlns:a16="http://schemas.microsoft.com/office/drawing/2014/main" id="{D34D960B-1407-AE53-3FDA-A3BBFEDFD0EE}"/>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3375902447"/>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2F83D8-5EC3-F98B-9A7D-C639E7BA1879}"/>
              </a:ext>
            </a:extLst>
          </p:cNvPr>
          <p:cNvSpPr/>
          <p:nvPr userDrawn="1"/>
        </p:nvSpPr>
        <p:spPr>
          <a:xfrm>
            <a:off x="0" y="0"/>
            <a:ext cx="12192000" cy="6858000"/>
          </a:xfrm>
          <a:prstGeom prst="rect">
            <a:avLst/>
          </a:prstGeom>
          <a:gradFill flip="none" rotWithShape="1">
            <a:gsLst>
              <a:gs pos="0">
                <a:srgbClr val="754C96"/>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10;&#10;Description automatically generated">
            <a:extLst>
              <a:ext uri="{FF2B5EF4-FFF2-40B4-BE49-F238E27FC236}">
                <a16:creationId xmlns:a16="http://schemas.microsoft.com/office/drawing/2014/main" id="{6CEA29EF-3CF4-D68B-DD69-B9FEDA12AD09}"/>
              </a:ext>
            </a:extLst>
          </p:cNvPr>
          <p:cNvPicPr>
            <a:picLocks noChangeAspect="1"/>
          </p:cNvPicPr>
          <p:nvPr userDrawn="1"/>
        </p:nvPicPr>
        <p:blipFill rotWithShape="1">
          <a:blip r:embed="rId7" cstate="screen">
            <a:alphaModFix amt="4000"/>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descr="Logo&#10;&#10;Description automatically generated">
            <a:extLst>
              <a:ext uri="{FF2B5EF4-FFF2-40B4-BE49-F238E27FC236}">
                <a16:creationId xmlns:a16="http://schemas.microsoft.com/office/drawing/2014/main" id="{C8F98B6D-CA70-D5EF-85E2-D487D249C189}"/>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87155" y="125442"/>
            <a:ext cx="652803" cy="475185"/>
          </a:xfrm>
          <a:prstGeom prst="rect">
            <a:avLst/>
          </a:prstGeom>
        </p:spPr>
      </p:pic>
      <p:sp>
        <p:nvSpPr>
          <p:cNvPr id="6" name="Slide Number Placeholder 5">
            <a:extLst>
              <a:ext uri="{FF2B5EF4-FFF2-40B4-BE49-F238E27FC236}">
                <a16:creationId xmlns:a16="http://schemas.microsoft.com/office/drawing/2014/main" id="{D6EFDE3B-0463-4FA3-B11B-9D4775854E2E}"/>
              </a:ext>
            </a:extLst>
          </p:cNvPr>
          <p:cNvSpPr>
            <a:spLocks noGrp="1"/>
          </p:cNvSpPr>
          <p:nvPr>
            <p:ph type="sldNum" sz="quarter" idx="4"/>
          </p:nvPr>
        </p:nvSpPr>
        <p:spPr>
          <a:xfrm>
            <a:off x="128016" y="6592189"/>
            <a:ext cx="548640" cy="165227"/>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6D6CAB5D-EDAB-D747-A1AD-73167C840466}" type="slidenum">
              <a:rPr lang="en-US" smtClean="0"/>
              <a:pPr/>
              <a:t>‹#›</a:t>
            </a:fld>
            <a:r>
              <a:rPr lang="en-US" dirty="0"/>
              <a:t> </a:t>
            </a:r>
          </a:p>
        </p:txBody>
      </p:sp>
      <p:sp>
        <p:nvSpPr>
          <p:cNvPr id="13" name="Parallelogram 12">
            <a:extLst>
              <a:ext uri="{FF2B5EF4-FFF2-40B4-BE49-F238E27FC236}">
                <a16:creationId xmlns:a16="http://schemas.microsoft.com/office/drawing/2014/main" id="{10C14C04-C7B7-5D3E-834E-C0FC6F38A383}"/>
              </a:ext>
            </a:extLst>
          </p:cNvPr>
          <p:cNvSpPr/>
          <p:nvPr userDrawn="1"/>
        </p:nvSpPr>
        <p:spPr>
          <a:xfrm flipH="1">
            <a:off x="-699803" y="5679754"/>
            <a:ext cx="3165409" cy="434602"/>
          </a:xfrm>
          <a:prstGeom prst="parallelogram">
            <a:avLst>
              <a:gd name="adj" fmla="val 101084"/>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657F96-287A-55E8-A9EC-C5C3135B72C4}"/>
              </a:ext>
            </a:extLst>
          </p:cNvPr>
          <p:cNvSpPr/>
          <p:nvPr userDrawn="1"/>
        </p:nvSpPr>
        <p:spPr>
          <a:xfrm>
            <a:off x="1078992" y="5834730"/>
            <a:ext cx="1194139" cy="124650"/>
          </a:xfrm>
          <a:prstGeom prst="rect">
            <a:avLst/>
          </a:prstGeom>
        </p:spPr>
        <p:txBody>
          <a:bodyPr wrap="square" lIns="0" tIns="0" rIns="0" bIns="0" anchor="b">
            <a:spAutoFit/>
          </a:bodyPr>
          <a:lstStyle/>
          <a:p>
            <a:pPr marL="1588" algn="l">
              <a:lnSpc>
                <a:spcPct val="90000"/>
              </a:lnSpc>
            </a:pPr>
            <a:r>
              <a:rPr lang="en-US" sz="900" b="1" cap="all" dirty="0">
                <a:solidFill>
                  <a:schemeClr val="bg1"/>
                </a:solidFill>
                <a:latin typeface="Arial" panose="020B0604020202020204" pitchFamily="34" charset="0"/>
                <a:ea typeface="ＭＳ Ｐゴシック" pitchFamily="34" charset="-128"/>
                <a:cs typeface="Arial" panose="020B0604020202020204" pitchFamily="34" charset="0"/>
              </a:rPr>
              <a:t>section</a:t>
            </a:r>
          </a:p>
        </p:txBody>
      </p:sp>
      <p:sp>
        <p:nvSpPr>
          <p:cNvPr id="2" name="Rectangle 1">
            <a:extLst>
              <a:ext uri="{FF2B5EF4-FFF2-40B4-BE49-F238E27FC236}">
                <a16:creationId xmlns:a16="http://schemas.microsoft.com/office/drawing/2014/main" id="{1958FFB4-7A7E-4194-10C4-09EEDE7EF5EE}"/>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3" name="Rectangle 2">
            <a:extLst>
              <a:ext uri="{FF2B5EF4-FFF2-40B4-BE49-F238E27FC236}">
                <a16:creationId xmlns:a16="http://schemas.microsoft.com/office/drawing/2014/main" id="{659AF783-F512-457A-9073-CD8FCF2E15C6}"/>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4" name="Rectangle 3">
            <a:extLst>
              <a:ext uri="{FF2B5EF4-FFF2-40B4-BE49-F238E27FC236}">
                <a16:creationId xmlns:a16="http://schemas.microsoft.com/office/drawing/2014/main" id="{648EBAB2-A6B4-DCBC-16A6-3C06C476091E}"/>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10" name="Rectangle 9">
            <a:extLst>
              <a:ext uri="{FF2B5EF4-FFF2-40B4-BE49-F238E27FC236}">
                <a16:creationId xmlns:a16="http://schemas.microsoft.com/office/drawing/2014/main" id="{7BD9AB17-43E3-C9D6-A2C6-860DA9E1B80E}"/>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11" name="Rectangle 10">
            <a:extLst>
              <a:ext uri="{FF2B5EF4-FFF2-40B4-BE49-F238E27FC236}">
                <a16:creationId xmlns:a16="http://schemas.microsoft.com/office/drawing/2014/main" id="{F5E6F314-BF11-93C9-FF73-7B38921040C2}"/>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12" name="Rectangle 11">
            <a:extLst>
              <a:ext uri="{FF2B5EF4-FFF2-40B4-BE49-F238E27FC236}">
                <a16:creationId xmlns:a16="http://schemas.microsoft.com/office/drawing/2014/main" id="{704712D9-BF1C-62D2-12F0-48AB8361B633}"/>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25" name="Rectangle 24">
            <a:extLst>
              <a:ext uri="{FF2B5EF4-FFF2-40B4-BE49-F238E27FC236}">
                <a16:creationId xmlns:a16="http://schemas.microsoft.com/office/drawing/2014/main" id="{0A66FF07-B5BE-429F-FB30-17E02416352D}"/>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26" name="TextBox 25">
            <a:extLst>
              <a:ext uri="{FF2B5EF4-FFF2-40B4-BE49-F238E27FC236}">
                <a16:creationId xmlns:a16="http://schemas.microsoft.com/office/drawing/2014/main" id="{2DF993A2-3863-D8A2-026F-2F5CAA2CFA34}"/>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7" name="TextBox 26">
            <a:extLst>
              <a:ext uri="{FF2B5EF4-FFF2-40B4-BE49-F238E27FC236}">
                <a16:creationId xmlns:a16="http://schemas.microsoft.com/office/drawing/2014/main" id="{094B79AC-E7F8-45EC-14E6-0352FE2C3879}"/>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8" name="TextBox 27">
            <a:extLst>
              <a:ext uri="{FF2B5EF4-FFF2-40B4-BE49-F238E27FC236}">
                <a16:creationId xmlns:a16="http://schemas.microsoft.com/office/drawing/2014/main" id="{2E06ED0D-E3DF-655A-D049-6546A74A5234}"/>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3147742199"/>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067A5F-6616-E92D-F2EC-50BBFFB5132B}"/>
              </a:ext>
            </a:extLst>
          </p:cNvPr>
          <p:cNvSpPr/>
          <p:nvPr userDrawn="1"/>
        </p:nvSpPr>
        <p:spPr>
          <a:xfrm>
            <a:off x="0" y="0"/>
            <a:ext cx="12192000" cy="6858000"/>
          </a:xfrm>
          <a:prstGeom prst="rect">
            <a:avLst/>
          </a:prstGeom>
          <a:gradFill flip="none" rotWithShape="1">
            <a:gsLst>
              <a:gs pos="0">
                <a:srgbClr val="754C96"/>
              </a:gs>
              <a:gs pos="100000">
                <a:srgbClr val="240C4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A9FB177F-4BAC-86B4-A632-8CF962D48F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32054" y="-112143"/>
            <a:ext cx="7063774" cy="7076038"/>
          </a:xfrm>
          <a:prstGeom prst="rect">
            <a:avLst/>
          </a:prstGeom>
        </p:spPr>
      </p:pic>
      <p:pic>
        <p:nvPicPr>
          <p:cNvPr id="8" name="Picture 7" descr="Logo&#10;&#10;Description automatically generated">
            <a:extLst>
              <a:ext uri="{FF2B5EF4-FFF2-40B4-BE49-F238E27FC236}">
                <a16:creationId xmlns:a16="http://schemas.microsoft.com/office/drawing/2014/main" id="{70331B21-C08D-0887-9DF0-DFB58C22A9C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36810" y="577817"/>
            <a:ext cx="1263437" cy="1034158"/>
          </a:xfrm>
          <a:prstGeom prst="rect">
            <a:avLst/>
          </a:prstGeom>
        </p:spPr>
      </p:pic>
      <p:sp>
        <p:nvSpPr>
          <p:cNvPr id="22" name="Slide Number Placeholder 21">
            <a:extLst>
              <a:ext uri="{FF2B5EF4-FFF2-40B4-BE49-F238E27FC236}">
                <a16:creationId xmlns:a16="http://schemas.microsoft.com/office/drawing/2014/main" id="{2080FECD-C2FD-1526-0FEA-7D09EC19A18D}"/>
              </a:ext>
            </a:extLst>
          </p:cNvPr>
          <p:cNvSpPr>
            <a:spLocks noGrp="1"/>
          </p:cNvSpPr>
          <p:nvPr>
            <p:ph type="sldNum" sz="quarter" idx="4"/>
          </p:nvPr>
        </p:nvSpPr>
        <p:spPr>
          <a:xfrm>
            <a:off x="128016" y="6391656"/>
            <a:ext cx="534106" cy="365125"/>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8A2747B0-D15E-454F-9165-B6CAE4170D4B}" type="slidenum">
              <a:rPr lang="en-US" smtClean="0"/>
              <a:pPr/>
              <a:t>‹#›</a:t>
            </a:fld>
            <a:r>
              <a:rPr lang="en-US" dirty="0"/>
              <a:t> </a:t>
            </a:r>
          </a:p>
        </p:txBody>
      </p:sp>
      <p:sp>
        <p:nvSpPr>
          <p:cNvPr id="3" name="Rectangle 2">
            <a:extLst>
              <a:ext uri="{FF2B5EF4-FFF2-40B4-BE49-F238E27FC236}">
                <a16:creationId xmlns:a16="http://schemas.microsoft.com/office/drawing/2014/main" id="{314429B4-D891-B4DB-49A2-7DF34F5C3492}"/>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4" name="Rectangle 3">
            <a:extLst>
              <a:ext uri="{FF2B5EF4-FFF2-40B4-BE49-F238E27FC236}">
                <a16:creationId xmlns:a16="http://schemas.microsoft.com/office/drawing/2014/main" id="{4CC32447-79BA-A30D-89A5-33506EB97A54}"/>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5" name="Rectangle 4">
            <a:extLst>
              <a:ext uri="{FF2B5EF4-FFF2-40B4-BE49-F238E27FC236}">
                <a16:creationId xmlns:a16="http://schemas.microsoft.com/office/drawing/2014/main" id="{5875C8A4-17B7-CB78-F521-EB3DD084A07C}"/>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6" name="Rectangle 5">
            <a:extLst>
              <a:ext uri="{FF2B5EF4-FFF2-40B4-BE49-F238E27FC236}">
                <a16:creationId xmlns:a16="http://schemas.microsoft.com/office/drawing/2014/main" id="{29C41F9F-A32F-FB5A-681A-11B034F4674C}"/>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9" name="Rectangle 8">
            <a:extLst>
              <a:ext uri="{FF2B5EF4-FFF2-40B4-BE49-F238E27FC236}">
                <a16:creationId xmlns:a16="http://schemas.microsoft.com/office/drawing/2014/main" id="{2EEE19BD-9CDC-A1FF-09AF-92682E0BF2E5}"/>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10" name="Rectangle 9">
            <a:extLst>
              <a:ext uri="{FF2B5EF4-FFF2-40B4-BE49-F238E27FC236}">
                <a16:creationId xmlns:a16="http://schemas.microsoft.com/office/drawing/2014/main" id="{C76C386E-9D0C-2D5F-4C6E-BAAD6EA177F7}"/>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11" name="Rectangle 10">
            <a:extLst>
              <a:ext uri="{FF2B5EF4-FFF2-40B4-BE49-F238E27FC236}">
                <a16:creationId xmlns:a16="http://schemas.microsoft.com/office/drawing/2014/main" id="{4D5C7CC4-E8D4-FA02-F5B4-4CD5B0A59907}"/>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12" name="TextBox 11">
            <a:extLst>
              <a:ext uri="{FF2B5EF4-FFF2-40B4-BE49-F238E27FC236}">
                <a16:creationId xmlns:a16="http://schemas.microsoft.com/office/drawing/2014/main" id="{8127C04E-AC5A-47F4-6338-08915AFEF33C}"/>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3" name="TextBox 22">
            <a:extLst>
              <a:ext uri="{FF2B5EF4-FFF2-40B4-BE49-F238E27FC236}">
                <a16:creationId xmlns:a16="http://schemas.microsoft.com/office/drawing/2014/main" id="{180967D9-E9FE-EF8D-2FF8-C82AFE843FD7}"/>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4" name="TextBox 23">
            <a:extLst>
              <a:ext uri="{FF2B5EF4-FFF2-40B4-BE49-F238E27FC236}">
                <a16:creationId xmlns:a16="http://schemas.microsoft.com/office/drawing/2014/main" id="{2EBFE47C-4700-B272-C583-3ADC793F1D40}"/>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45050552"/>
      </p:ext>
    </p:extLst>
  </p:cSld>
  <p:clrMap bg1="lt1" tx1="dk1" bg2="lt2" tx2="dk2" accent1="accent1" accent2="accent2" accent3="accent3" accent4="accent4" accent5="accent5" accent6="accent6" hlink="hlink" folHlink="folHlink"/>
  <p:sldLayoutIdLst>
    <p:sldLayoutId id="2147484039" r:id="rId1"/>
  </p:sldLayoutIdLst>
  <p:hf hdr="0" dt="0"/>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82C8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9FB177F-4BAC-86B4-A632-8CF962D48F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32054" y="-112143"/>
            <a:ext cx="7063774" cy="7076038"/>
          </a:xfrm>
          <a:prstGeom prst="rect">
            <a:avLst/>
          </a:prstGeom>
        </p:spPr>
      </p:pic>
      <p:pic>
        <p:nvPicPr>
          <p:cNvPr id="8" name="Picture 7" descr="Logo&#10;&#10;Description automatically generated">
            <a:extLst>
              <a:ext uri="{FF2B5EF4-FFF2-40B4-BE49-F238E27FC236}">
                <a16:creationId xmlns:a16="http://schemas.microsoft.com/office/drawing/2014/main" id="{70331B21-C08D-0887-9DF0-DFB58C22A9C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36810" y="577817"/>
            <a:ext cx="1263437" cy="1034158"/>
          </a:xfrm>
          <a:prstGeom prst="rect">
            <a:avLst/>
          </a:prstGeom>
        </p:spPr>
      </p:pic>
      <p:sp>
        <p:nvSpPr>
          <p:cNvPr id="3" name="Slide Number Placeholder 21">
            <a:extLst>
              <a:ext uri="{FF2B5EF4-FFF2-40B4-BE49-F238E27FC236}">
                <a16:creationId xmlns:a16="http://schemas.microsoft.com/office/drawing/2014/main" id="{AF42FA55-5111-F5F7-9A91-A13F4FBA1563}"/>
              </a:ext>
            </a:extLst>
          </p:cNvPr>
          <p:cNvSpPr>
            <a:spLocks noGrp="1"/>
          </p:cNvSpPr>
          <p:nvPr>
            <p:ph type="sldNum" sz="quarter" idx="4"/>
          </p:nvPr>
        </p:nvSpPr>
        <p:spPr>
          <a:xfrm>
            <a:off x="128016" y="6391656"/>
            <a:ext cx="534106" cy="365125"/>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8A2747B0-D15E-454F-9165-B6CAE4170D4B}" type="slidenum">
              <a:rPr lang="en-US" smtClean="0"/>
              <a:pPr/>
              <a:t>‹#›</a:t>
            </a:fld>
            <a:r>
              <a:rPr lang="en-US" dirty="0"/>
              <a:t> </a:t>
            </a:r>
          </a:p>
        </p:txBody>
      </p:sp>
      <p:sp>
        <p:nvSpPr>
          <p:cNvPr id="14" name="Rectangle 13">
            <a:extLst>
              <a:ext uri="{FF2B5EF4-FFF2-40B4-BE49-F238E27FC236}">
                <a16:creationId xmlns:a16="http://schemas.microsoft.com/office/drawing/2014/main" id="{41240F88-887A-11FC-5629-A2100CC53395}"/>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15" name="Rectangle 14">
            <a:extLst>
              <a:ext uri="{FF2B5EF4-FFF2-40B4-BE49-F238E27FC236}">
                <a16:creationId xmlns:a16="http://schemas.microsoft.com/office/drawing/2014/main" id="{02039DE0-F3A1-455D-64FC-8BBDD3BD95C4}"/>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16" name="Rectangle 15">
            <a:extLst>
              <a:ext uri="{FF2B5EF4-FFF2-40B4-BE49-F238E27FC236}">
                <a16:creationId xmlns:a16="http://schemas.microsoft.com/office/drawing/2014/main" id="{01B4D420-6B5F-B7F4-EF4A-10691882C287}"/>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17" name="Rectangle 16">
            <a:extLst>
              <a:ext uri="{FF2B5EF4-FFF2-40B4-BE49-F238E27FC236}">
                <a16:creationId xmlns:a16="http://schemas.microsoft.com/office/drawing/2014/main" id="{2358DCFA-C245-4EE3-15F0-094F27D494D5}"/>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18" name="Rectangle 17">
            <a:extLst>
              <a:ext uri="{FF2B5EF4-FFF2-40B4-BE49-F238E27FC236}">
                <a16:creationId xmlns:a16="http://schemas.microsoft.com/office/drawing/2014/main" id="{2B10F99A-E048-8E1F-2802-E965ADDDE5AB}"/>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19" name="Rectangle 18">
            <a:extLst>
              <a:ext uri="{FF2B5EF4-FFF2-40B4-BE49-F238E27FC236}">
                <a16:creationId xmlns:a16="http://schemas.microsoft.com/office/drawing/2014/main" id="{AB5A8004-39B0-D231-4B08-508DE328F347}"/>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20" name="Rectangle 19">
            <a:extLst>
              <a:ext uri="{FF2B5EF4-FFF2-40B4-BE49-F238E27FC236}">
                <a16:creationId xmlns:a16="http://schemas.microsoft.com/office/drawing/2014/main" id="{75AD5FB9-A82F-0422-9EF3-2EFD7289F720}"/>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21" name="TextBox 20">
            <a:extLst>
              <a:ext uri="{FF2B5EF4-FFF2-40B4-BE49-F238E27FC236}">
                <a16:creationId xmlns:a16="http://schemas.microsoft.com/office/drawing/2014/main" id="{C0E28207-4863-DAF1-0FE0-29BDB3A6BDBF}"/>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4" name="TextBox 23">
            <a:extLst>
              <a:ext uri="{FF2B5EF4-FFF2-40B4-BE49-F238E27FC236}">
                <a16:creationId xmlns:a16="http://schemas.microsoft.com/office/drawing/2014/main" id="{E87E9022-8181-18BE-5478-315691C4222E}"/>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5" name="TextBox 24">
            <a:extLst>
              <a:ext uri="{FF2B5EF4-FFF2-40B4-BE49-F238E27FC236}">
                <a16:creationId xmlns:a16="http://schemas.microsoft.com/office/drawing/2014/main" id="{E5B0E059-74E1-6E19-C37E-313647C50824}"/>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3254349099"/>
      </p:ext>
    </p:extLst>
  </p:cSld>
  <p:clrMap bg1="lt1" tx1="dk1" bg2="lt2" tx2="dk2" accent1="accent1" accent2="accent2" accent3="accent3" accent4="accent4" accent5="accent5" accent6="accent6" hlink="hlink" folHlink="folHlink"/>
  <p:sldLayoutIdLst>
    <p:sldLayoutId id="2147483935" r:id="rId1"/>
  </p:sldLayoutIdLst>
  <p:hf hdr="0" dt="0"/>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3873" y="930330"/>
            <a:ext cx="10427738" cy="457200"/>
          </a:xfrm>
          <a:prstGeom prst="rect">
            <a:avLst/>
          </a:prstGeom>
        </p:spPr>
        <p:txBody>
          <a:bodyPr vert="horz" lIns="0" tIns="0" rIns="0" bIns="0" rtlCol="0" anchor="b" anchorCtr="0">
            <a:noAutofit/>
          </a:bodyPr>
          <a:lstStyle/>
          <a:p>
            <a:pPr lvl="0"/>
            <a:r>
              <a:rPr lang="en-US" dirty="0"/>
              <a:t>Click to edit Master title style</a:t>
            </a:r>
          </a:p>
        </p:txBody>
      </p:sp>
      <p:sp>
        <p:nvSpPr>
          <p:cNvPr id="3" name="Text Placeholder 2"/>
          <p:cNvSpPr>
            <a:spLocks noGrp="1"/>
          </p:cNvSpPr>
          <p:nvPr>
            <p:ph type="body" idx="1"/>
          </p:nvPr>
        </p:nvSpPr>
        <p:spPr>
          <a:xfrm>
            <a:off x="1035627" y="2231137"/>
            <a:ext cx="9650895" cy="2798064"/>
          </a:xfrm>
          <a:prstGeom prst="rect">
            <a:avLst/>
          </a:prstGeom>
        </p:spPr>
        <p:txBody>
          <a:bodyPr vert="horz" lIns="0" tIns="0" rIns="0" bIns="45720" rtlCol="0">
            <a:normAutofit/>
          </a:bodyPr>
          <a:lstStyle/>
          <a:p>
            <a:pPr lvl="0"/>
            <a:r>
              <a:rPr lang="en-US" dirty="0"/>
              <a:t>Click to edit Master text styles</a:t>
            </a:r>
          </a:p>
        </p:txBody>
      </p:sp>
      <p:pic>
        <p:nvPicPr>
          <p:cNvPr id="10" name="Picture 9" descr="Logo&#10;&#10;Description automatically generated">
            <a:extLst>
              <a:ext uri="{FF2B5EF4-FFF2-40B4-BE49-F238E27FC236}">
                <a16:creationId xmlns:a16="http://schemas.microsoft.com/office/drawing/2014/main" id="{C9F4A449-F628-F727-FFBE-A45E1CCE7283}"/>
              </a:ext>
            </a:extLst>
          </p:cNvPr>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135914" y="73191"/>
            <a:ext cx="696793" cy="535871"/>
          </a:xfrm>
          <a:prstGeom prst="rect">
            <a:avLst/>
          </a:prstGeom>
        </p:spPr>
      </p:pic>
      <p:sp>
        <p:nvSpPr>
          <p:cNvPr id="21" name="Slide Number Placeholder 20">
            <a:extLst>
              <a:ext uri="{FF2B5EF4-FFF2-40B4-BE49-F238E27FC236}">
                <a16:creationId xmlns:a16="http://schemas.microsoft.com/office/drawing/2014/main" id="{20CAAB67-6C28-721C-62E5-DD817AD1CBF1}"/>
              </a:ext>
            </a:extLst>
          </p:cNvPr>
          <p:cNvSpPr>
            <a:spLocks noGrp="1"/>
          </p:cNvSpPr>
          <p:nvPr>
            <p:ph type="sldNum" sz="quarter" idx="4"/>
          </p:nvPr>
        </p:nvSpPr>
        <p:spPr>
          <a:xfrm>
            <a:off x="128016" y="6391656"/>
            <a:ext cx="453170" cy="365125"/>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2E5867B9-DF49-0248-B914-8E63713F8868}" type="slidenum">
              <a:rPr lang="en-US" smtClean="0"/>
              <a:pPr/>
              <a:t>‹#›</a:t>
            </a:fld>
            <a:r>
              <a:rPr lang="en-US" dirty="0"/>
              <a:t> </a:t>
            </a:r>
          </a:p>
        </p:txBody>
      </p:sp>
      <p:sp>
        <p:nvSpPr>
          <p:cNvPr id="4" name="Rectangle 3">
            <a:extLst>
              <a:ext uri="{FF2B5EF4-FFF2-40B4-BE49-F238E27FC236}">
                <a16:creationId xmlns:a16="http://schemas.microsoft.com/office/drawing/2014/main" id="{7C265AC7-6E9C-12C4-066B-7C1FF362829D}"/>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5" name="Rectangle 4">
            <a:extLst>
              <a:ext uri="{FF2B5EF4-FFF2-40B4-BE49-F238E27FC236}">
                <a16:creationId xmlns:a16="http://schemas.microsoft.com/office/drawing/2014/main" id="{B0D1AB5D-125D-5B27-7666-E47889580DF1}"/>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6" name="Rectangle 5">
            <a:extLst>
              <a:ext uri="{FF2B5EF4-FFF2-40B4-BE49-F238E27FC236}">
                <a16:creationId xmlns:a16="http://schemas.microsoft.com/office/drawing/2014/main" id="{B42AB7E5-5AE4-2C4E-FF86-C762C3753BD0}"/>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7" name="Rectangle 6">
            <a:extLst>
              <a:ext uri="{FF2B5EF4-FFF2-40B4-BE49-F238E27FC236}">
                <a16:creationId xmlns:a16="http://schemas.microsoft.com/office/drawing/2014/main" id="{8DDE79A6-DF4F-557C-6411-F23D29E858E0}"/>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8" name="Rectangle 7">
            <a:extLst>
              <a:ext uri="{FF2B5EF4-FFF2-40B4-BE49-F238E27FC236}">
                <a16:creationId xmlns:a16="http://schemas.microsoft.com/office/drawing/2014/main" id="{F9A9193B-4A68-CD70-A524-92DA30F83935}"/>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9" name="Rectangle 8">
            <a:extLst>
              <a:ext uri="{FF2B5EF4-FFF2-40B4-BE49-F238E27FC236}">
                <a16:creationId xmlns:a16="http://schemas.microsoft.com/office/drawing/2014/main" id="{B526143B-318F-706E-CFDA-61680A522780}"/>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11" name="Rectangle 10">
            <a:extLst>
              <a:ext uri="{FF2B5EF4-FFF2-40B4-BE49-F238E27FC236}">
                <a16:creationId xmlns:a16="http://schemas.microsoft.com/office/drawing/2014/main" id="{5C3F9280-C8DA-DEFA-0F31-47510CD21836}"/>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12" name="TextBox 11">
            <a:extLst>
              <a:ext uri="{FF2B5EF4-FFF2-40B4-BE49-F238E27FC236}">
                <a16:creationId xmlns:a16="http://schemas.microsoft.com/office/drawing/2014/main" id="{0936728F-6B64-9558-880C-25EBB3D3DDF4}"/>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5" name="TextBox 24">
            <a:extLst>
              <a:ext uri="{FF2B5EF4-FFF2-40B4-BE49-F238E27FC236}">
                <a16:creationId xmlns:a16="http://schemas.microsoft.com/office/drawing/2014/main" id="{0070E9F1-17F4-7AD6-40FC-1F920DA3DE76}"/>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6" name="TextBox 25">
            <a:extLst>
              <a:ext uri="{FF2B5EF4-FFF2-40B4-BE49-F238E27FC236}">
                <a16:creationId xmlns:a16="http://schemas.microsoft.com/office/drawing/2014/main" id="{EF98C867-73B5-EC05-9E01-10CCB38E70E2}"/>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1060619355"/>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 id="2147484058" r:id="rId18"/>
    <p:sldLayoutId id="2147484059" r:id="rId19"/>
    <p:sldLayoutId id="2147484060" r:id="rId20"/>
    <p:sldLayoutId id="2147484061" r:id="rId21"/>
    <p:sldLayoutId id="2147484062" r:id="rId22"/>
    <p:sldLayoutId id="2147484063" r:id="rId23"/>
    <p:sldLayoutId id="2147484064" r:id="rId24"/>
  </p:sldLayoutIdLst>
  <p:hf hdr="0" dt="0"/>
  <p:txStyles>
    <p:titleStyle>
      <a:lvl1pPr algn="l" rtl="0" eaLnBrk="1" fontAlgn="base" hangingPunct="1">
        <a:spcBef>
          <a:spcPct val="0"/>
        </a:spcBef>
        <a:spcAft>
          <a:spcPct val="0"/>
        </a:spcAft>
        <a:defRPr lang="en-US" sz="3600" b="1" i="0" baseline="0" dirty="0">
          <a:solidFill>
            <a:srgbClr val="582C83"/>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135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135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135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1350">
          <a:solidFill>
            <a:schemeClr val="accent1"/>
          </a:solidFill>
          <a:latin typeface="Arial" pitchFamily="34" charset="0"/>
          <a:ea typeface="STKaiti" pitchFamily="2" charset="-122"/>
          <a:cs typeface="Geneva" pitchFamily="34" charset="0"/>
        </a:defRPr>
      </a:lvl5pPr>
      <a:lvl6pPr marL="257175" algn="l" rtl="0" eaLnBrk="1" fontAlgn="base" hangingPunct="1">
        <a:spcBef>
          <a:spcPct val="0"/>
        </a:spcBef>
        <a:spcAft>
          <a:spcPct val="0"/>
        </a:spcAft>
        <a:defRPr sz="1350">
          <a:solidFill>
            <a:schemeClr val="accent1"/>
          </a:solidFill>
          <a:latin typeface="Arial" pitchFamily="34" charset="0"/>
          <a:ea typeface="ヒラギノ角ゴ Pro W3" pitchFamily="124" charset="-128"/>
          <a:cs typeface="Geneva" pitchFamily="34" charset="0"/>
        </a:defRPr>
      </a:lvl6pPr>
      <a:lvl7pPr marL="514350" algn="l" rtl="0" eaLnBrk="1" fontAlgn="base" hangingPunct="1">
        <a:spcBef>
          <a:spcPct val="0"/>
        </a:spcBef>
        <a:spcAft>
          <a:spcPct val="0"/>
        </a:spcAft>
        <a:defRPr sz="1350">
          <a:solidFill>
            <a:schemeClr val="accent1"/>
          </a:solidFill>
          <a:latin typeface="Arial" pitchFamily="34" charset="0"/>
          <a:ea typeface="ヒラギノ角ゴ Pro W3" pitchFamily="124" charset="-128"/>
          <a:cs typeface="Geneva" pitchFamily="34" charset="0"/>
        </a:defRPr>
      </a:lvl7pPr>
      <a:lvl8pPr marL="771525" algn="l" rtl="0" eaLnBrk="1" fontAlgn="base" hangingPunct="1">
        <a:spcBef>
          <a:spcPct val="0"/>
        </a:spcBef>
        <a:spcAft>
          <a:spcPct val="0"/>
        </a:spcAft>
        <a:defRPr sz="1350">
          <a:solidFill>
            <a:schemeClr val="accent1"/>
          </a:solidFill>
          <a:latin typeface="Arial" pitchFamily="34" charset="0"/>
          <a:ea typeface="ヒラギノ角ゴ Pro W3" pitchFamily="124" charset="-128"/>
          <a:cs typeface="Geneva" pitchFamily="34" charset="0"/>
        </a:defRPr>
      </a:lvl8pPr>
      <a:lvl9pPr marL="1028700" algn="l" rtl="0" eaLnBrk="1" fontAlgn="base" hangingPunct="1">
        <a:spcBef>
          <a:spcPct val="0"/>
        </a:spcBef>
        <a:spcAft>
          <a:spcPct val="0"/>
        </a:spcAft>
        <a:defRPr sz="1350">
          <a:solidFill>
            <a:schemeClr val="accent1"/>
          </a:solidFill>
          <a:latin typeface="Arial" pitchFamily="34" charset="0"/>
          <a:ea typeface="ヒラギノ角ゴ Pro W3" pitchFamily="124" charset="-128"/>
          <a:cs typeface="Geneva" pitchFamily="34" charset="0"/>
        </a:defRPr>
      </a:lvl9pPr>
    </p:titleStyle>
    <p:bodyStyle>
      <a:lvl1pPr marL="1587" indent="0" algn="l" defTabSz="1034058" rtl="0" eaLnBrk="1" fontAlgn="base" hangingPunct="1">
        <a:lnSpc>
          <a:spcPct val="100000"/>
        </a:lnSpc>
        <a:spcBef>
          <a:spcPts val="1000"/>
        </a:spcBef>
        <a:spcAft>
          <a:spcPts val="300"/>
        </a:spcAft>
        <a:buClr>
          <a:schemeClr val="accent1"/>
        </a:buClr>
        <a:buSzPct val="100000"/>
        <a:buFontTx/>
        <a:buNone/>
        <a:tabLst/>
        <a:defRPr lang="en-US" sz="1400" b="0" i="0" kern="0" dirty="0">
          <a:solidFill>
            <a:srgbClr val="57585A"/>
          </a:solidFill>
          <a:latin typeface="+mn-lt"/>
          <a:ea typeface="+mn-ea"/>
          <a:cs typeface="Arial" panose="020B0604020202020204" pitchFamily="34" charset="0"/>
        </a:defRPr>
      </a:lvl1pPr>
      <a:lvl2pPr marL="117475" indent="0" algn="l" defTabSz="1034058" rtl="0" eaLnBrk="1" fontAlgn="base" hangingPunct="1">
        <a:lnSpc>
          <a:spcPct val="100000"/>
        </a:lnSpc>
        <a:spcBef>
          <a:spcPts val="200"/>
        </a:spcBef>
        <a:spcAft>
          <a:spcPts val="300"/>
        </a:spcAft>
        <a:buClr>
          <a:schemeClr val="bg2"/>
        </a:buClr>
        <a:buSzPct val="100000"/>
        <a:buFontTx/>
        <a:buNone/>
        <a:tabLst/>
        <a:defRPr lang="en-US" sz="1400" b="0" i="0" kern="1200" dirty="0">
          <a:solidFill>
            <a:srgbClr val="4D4D4F"/>
          </a:solidFill>
          <a:latin typeface="+mn-lt"/>
          <a:ea typeface="+mn-ea"/>
          <a:cs typeface="Arial" panose="020B0604020202020204" pitchFamily="34" charset="0"/>
        </a:defRPr>
      </a:lvl2pPr>
      <a:lvl3pPr marL="687388" indent="-225425" algn="l" defTabSz="1034058" rtl="0" eaLnBrk="1" fontAlgn="base" hangingPunct="1">
        <a:lnSpc>
          <a:spcPct val="100000"/>
        </a:lnSpc>
        <a:spcBef>
          <a:spcPts val="300"/>
        </a:spcBef>
        <a:spcAft>
          <a:spcPts val="300"/>
        </a:spcAft>
        <a:buClr>
          <a:schemeClr val="tx2"/>
        </a:buClr>
        <a:buSzPct val="115000"/>
        <a:buFont typeface="Arial" panose="020B0604020202020204" pitchFamily="34" charset="0"/>
        <a:buChar char="−"/>
        <a:defRPr lang="en-US" sz="1500" b="0" i="0" kern="0" dirty="0">
          <a:solidFill>
            <a:srgbClr val="4D4D4F"/>
          </a:solidFill>
          <a:latin typeface="+mn-lt"/>
          <a:ea typeface="+mn-ea"/>
          <a:cs typeface="Arial" panose="020B0604020202020204" pitchFamily="34" charset="0"/>
        </a:defRPr>
      </a:lvl3pPr>
      <a:lvl4pPr marL="914400" indent="-227013" algn="l" defTabSz="1034058" rtl="0" eaLnBrk="1" fontAlgn="base" hangingPunct="1">
        <a:lnSpc>
          <a:spcPct val="100000"/>
        </a:lnSpc>
        <a:spcBef>
          <a:spcPts val="300"/>
        </a:spcBef>
        <a:spcAft>
          <a:spcPts val="300"/>
        </a:spcAft>
        <a:buClr>
          <a:schemeClr val="bg2"/>
        </a:buClr>
        <a:buSzPct val="70000"/>
        <a:buFont typeface="Arial" panose="020B0604020202020204" pitchFamily="34" charset="0"/>
        <a:buChar char="►"/>
        <a:defRPr lang="en-US" sz="1500" b="0" i="0" kern="0" dirty="0">
          <a:solidFill>
            <a:srgbClr val="4D4D4F"/>
          </a:solidFill>
          <a:latin typeface="+mn-lt"/>
          <a:ea typeface="+mn-ea"/>
          <a:cs typeface="Arial" panose="020B0604020202020204" pitchFamily="34" charset="0"/>
        </a:defRPr>
      </a:lvl4pPr>
      <a:lvl5pPr marL="1141413" indent="-227013" algn="l" defTabSz="1034058" rtl="0" eaLnBrk="1" fontAlgn="base" hangingPunct="1">
        <a:lnSpc>
          <a:spcPct val="100000"/>
        </a:lnSpc>
        <a:spcBef>
          <a:spcPts val="300"/>
        </a:spcBef>
        <a:spcAft>
          <a:spcPts val="300"/>
        </a:spcAft>
        <a:buClr>
          <a:schemeClr val="accent1"/>
        </a:buClr>
        <a:buSzPct val="90000"/>
        <a:buFont typeface="Symbol"/>
        <a:buChar char="·"/>
        <a:defRPr lang="en-US" sz="1500" b="0" i="0" kern="1200" dirty="0">
          <a:solidFill>
            <a:srgbClr val="4D4D4F"/>
          </a:solidFill>
          <a:latin typeface="+mn-lt"/>
          <a:ea typeface="+mn-ea"/>
          <a:cs typeface="Arial" panose="020B0604020202020204" pitchFamily="34" charset="0"/>
        </a:defRPr>
      </a:lvl5pPr>
      <a:lvl6pPr marL="613470" indent="-96441" algn="l" defTabSz="1034058" rtl="0" eaLnBrk="1" fontAlgn="base" hangingPunct="1">
        <a:lnSpc>
          <a:spcPct val="100000"/>
        </a:lnSpc>
        <a:spcBef>
          <a:spcPct val="25000"/>
        </a:spcBef>
        <a:spcAft>
          <a:spcPct val="0"/>
        </a:spcAft>
        <a:buClr>
          <a:srgbClr val="97999B"/>
        </a:buClr>
        <a:buSzPct val="100000"/>
        <a:buFont typeface="AbadiMT-CondensedLight" charset="0"/>
        <a:buChar char="-"/>
        <a:tabLst/>
        <a:defRPr sz="1013" b="0">
          <a:solidFill>
            <a:srgbClr val="53565A"/>
          </a:solidFill>
          <a:latin typeface="+mn-lt"/>
          <a:ea typeface="+mn-ea"/>
          <a:cs typeface="+mn-cs"/>
        </a:defRPr>
      </a:lvl6pPr>
      <a:lvl7pPr marL="675085"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7pPr>
      <a:lvl8pPr marL="771525" indent="-96441" algn="l" defTabSz="1034058" rtl="0" eaLnBrk="1" fontAlgn="base" hangingPunct="1">
        <a:lnSpc>
          <a:spcPct val="100000"/>
        </a:lnSpc>
        <a:spcBef>
          <a:spcPct val="25000"/>
        </a:spcBef>
        <a:spcAft>
          <a:spcPct val="0"/>
        </a:spcAft>
        <a:buClr>
          <a:srgbClr val="97999B"/>
        </a:buClr>
        <a:buSzPct val="100000"/>
        <a:buFont typeface="Arial"/>
        <a:buChar char="–"/>
        <a:defRPr sz="788" b="0">
          <a:solidFill>
            <a:srgbClr val="53565A"/>
          </a:solidFill>
          <a:latin typeface="+mn-lt"/>
          <a:ea typeface="+mn-ea"/>
          <a:cs typeface="+mn-cs"/>
        </a:defRPr>
      </a:lvl8pPr>
      <a:lvl9pPr marL="867966"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4" pos="7424">
          <p15:clr>
            <a:srgbClr val="F26B43"/>
          </p15:clr>
        </p15:guide>
        <p15:guide id="5" orient="horz" pos="432">
          <p15:clr>
            <a:srgbClr val="FBAE40"/>
          </p15:clr>
        </p15:guide>
        <p15:guide id="6" orient="horz" pos="240">
          <p15:clr>
            <a:srgbClr val="F26B43"/>
          </p15:clr>
        </p15:guide>
        <p15:guide id="8" orient="horz" pos="2160">
          <p15:clr>
            <a:srgbClr val="FBAE40"/>
          </p15:clr>
        </p15:guide>
        <p15:guide id="9" orient="horz" pos="4008">
          <p15:clr>
            <a:srgbClr val="F26B43"/>
          </p15:clr>
        </p15:guide>
        <p15:guide id="10" orient="horz" pos="3888">
          <p15:clr>
            <a:srgbClr val="FBAE40"/>
          </p15:clr>
        </p15:guide>
        <p15:guide id="11" orient="horz" pos="624">
          <p15:clr>
            <a:srgbClr val="FBAE40"/>
          </p15:clr>
        </p15:guide>
        <p15:guide id="12" orient="horz" pos="4128">
          <p15:clr>
            <a:srgbClr val="FBAE40"/>
          </p15:clr>
        </p15:guide>
        <p15:guide id="13" pos="3712">
          <p15:clr>
            <a:srgbClr val="FBAE40"/>
          </p15:clr>
        </p15:guide>
        <p15:guide id="14" pos="3968">
          <p15:clr>
            <a:srgbClr val="FBAE40"/>
          </p15:clr>
        </p15:guide>
        <p15:guide id="15" pos="3973">
          <p15:clr>
            <a:srgbClr val="F26B43"/>
          </p15:clr>
        </p15:guide>
        <p15:guide id="16" pos="648">
          <p15:clr>
            <a:srgbClr val="F26B43"/>
          </p15:clr>
        </p15:guide>
        <p15:guide id="17" orient="horz" pos="816">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3873" y="930330"/>
            <a:ext cx="10427738" cy="457200"/>
          </a:xfrm>
          <a:prstGeom prst="rect">
            <a:avLst/>
          </a:prstGeom>
        </p:spPr>
        <p:txBody>
          <a:bodyPr vert="horz" lIns="0" tIns="0" rIns="0" bIns="0" rtlCol="0" anchor="b" anchorCtr="0">
            <a:noAutofit/>
          </a:bodyPr>
          <a:lstStyle/>
          <a:p>
            <a:pPr lvl="0"/>
            <a:r>
              <a:rPr lang="en-US"/>
              <a:t>Click to edit Master title style</a:t>
            </a:r>
          </a:p>
        </p:txBody>
      </p:sp>
      <p:sp>
        <p:nvSpPr>
          <p:cNvPr id="3" name="Text Placeholder 2"/>
          <p:cNvSpPr>
            <a:spLocks noGrp="1"/>
          </p:cNvSpPr>
          <p:nvPr>
            <p:ph type="body" idx="1"/>
          </p:nvPr>
        </p:nvSpPr>
        <p:spPr>
          <a:xfrm>
            <a:off x="1035627" y="2231137"/>
            <a:ext cx="9650895" cy="2798064"/>
          </a:xfrm>
          <a:prstGeom prst="rect">
            <a:avLst/>
          </a:prstGeom>
        </p:spPr>
        <p:txBody>
          <a:bodyPr vert="horz" lIns="0" tIns="0" rIns="0" bIns="45720" rtlCol="0">
            <a:normAutofit/>
          </a:bodyPr>
          <a:lstStyle/>
          <a:p>
            <a:pPr lvl="0"/>
            <a:r>
              <a:rPr lang="en-US"/>
              <a:t>Click to edit Master text styles</a:t>
            </a:r>
          </a:p>
        </p:txBody>
      </p:sp>
      <p:pic>
        <p:nvPicPr>
          <p:cNvPr id="10" name="Picture 9" descr="Logo&#10;&#10;Description automatically generated">
            <a:extLst>
              <a:ext uri="{FF2B5EF4-FFF2-40B4-BE49-F238E27FC236}">
                <a16:creationId xmlns:a16="http://schemas.microsoft.com/office/drawing/2014/main" id="{C9F4A449-F628-F727-FFBE-A45E1CCE7283}"/>
              </a:ext>
            </a:extLst>
          </p:cNvPr>
          <p:cNvPicPr>
            <a:picLocks noChangeAspect="1"/>
          </p:cNvPicPr>
          <p:nvPr userDrawn="1"/>
        </p:nvPicPr>
        <p:blipFill rotWithShape="1">
          <a:blip r:embed="rId47" cstate="screen">
            <a:extLst>
              <a:ext uri="{28A0092B-C50C-407E-A947-70E740481C1C}">
                <a14:useLocalDpi xmlns:a14="http://schemas.microsoft.com/office/drawing/2010/main"/>
              </a:ext>
            </a:extLst>
          </a:blip>
          <a:srcRect/>
          <a:stretch/>
        </p:blipFill>
        <p:spPr>
          <a:xfrm>
            <a:off x="135914" y="73191"/>
            <a:ext cx="696793" cy="535871"/>
          </a:xfrm>
          <a:prstGeom prst="rect">
            <a:avLst/>
          </a:prstGeom>
        </p:spPr>
      </p:pic>
      <p:sp>
        <p:nvSpPr>
          <p:cNvPr id="21" name="Slide Number Placeholder 20">
            <a:extLst>
              <a:ext uri="{FF2B5EF4-FFF2-40B4-BE49-F238E27FC236}">
                <a16:creationId xmlns:a16="http://schemas.microsoft.com/office/drawing/2014/main" id="{20CAAB67-6C28-721C-62E5-DD817AD1CBF1}"/>
              </a:ext>
            </a:extLst>
          </p:cNvPr>
          <p:cNvSpPr>
            <a:spLocks noGrp="1"/>
          </p:cNvSpPr>
          <p:nvPr>
            <p:ph type="sldNum" sz="quarter" idx="4"/>
          </p:nvPr>
        </p:nvSpPr>
        <p:spPr>
          <a:xfrm>
            <a:off x="128016" y="6391656"/>
            <a:ext cx="453170" cy="365125"/>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2E5867B9-DF49-0248-B914-8E63713F8868}" type="slidenum">
              <a:rPr lang="en-US" smtClean="0"/>
              <a:pPr/>
              <a:t>‹#›</a:t>
            </a:fld>
            <a:r>
              <a:rPr lang="en-US" dirty="0"/>
              <a:t> </a:t>
            </a:r>
          </a:p>
        </p:txBody>
      </p:sp>
      <p:sp>
        <p:nvSpPr>
          <p:cNvPr id="4" name="Rectangle 3">
            <a:extLst>
              <a:ext uri="{FF2B5EF4-FFF2-40B4-BE49-F238E27FC236}">
                <a16:creationId xmlns:a16="http://schemas.microsoft.com/office/drawing/2014/main" id="{7C265AC7-6E9C-12C4-066B-7C1FF362829D}"/>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pitchFamily="34" charset="0"/>
                <a:ea typeface="STKaiti"/>
              </a:rPr>
              <a:t>88 / 44 / 131</a:t>
            </a:r>
          </a:p>
        </p:txBody>
      </p:sp>
      <p:sp>
        <p:nvSpPr>
          <p:cNvPr id="5" name="Rectangle 4">
            <a:extLst>
              <a:ext uri="{FF2B5EF4-FFF2-40B4-BE49-F238E27FC236}">
                <a16:creationId xmlns:a16="http://schemas.microsoft.com/office/drawing/2014/main" id="{B0D1AB5D-125D-5B27-7666-E47889580DF1}"/>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a:solidFill>
                  <a:srgbClr val="582C83"/>
                </a:solidFill>
                <a:latin typeface="Arial" pitchFamily="34" charset="0"/>
                <a:ea typeface="STKaiti"/>
              </a:rPr>
              <a:t>254 / 193 / 13</a:t>
            </a:r>
          </a:p>
        </p:txBody>
      </p:sp>
      <p:sp>
        <p:nvSpPr>
          <p:cNvPr id="6" name="Rectangle 5">
            <a:extLst>
              <a:ext uri="{FF2B5EF4-FFF2-40B4-BE49-F238E27FC236}">
                <a16:creationId xmlns:a16="http://schemas.microsoft.com/office/drawing/2014/main" id="{B42AB7E5-5AE4-2C4E-FF86-C762C3753BD0}"/>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a:solidFill>
                  <a:srgbClr val="FFFFFF"/>
                </a:solidFill>
                <a:latin typeface="Arial"/>
                <a:ea typeface="STKaiti"/>
              </a:rPr>
              <a:t>0</a:t>
            </a:r>
            <a:r>
              <a:rPr lang="en-US" sz="1000" b="1">
                <a:solidFill>
                  <a:srgbClr val="FFFFFF"/>
                </a:solidFill>
                <a:latin typeface="Arial" pitchFamily="34" charset="0"/>
                <a:ea typeface="STKaiti"/>
              </a:rPr>
              <a:t> / </a:t>
            </a:r>
            <a:r>
              <a:rPr lang="en-US" sz="1000" b="1">
                <a:solidFill>
                  <a:srgbClr val="FFFFFF"/>
                </a:solidFill>
                <a:latin typeface="Arial"/>
                <a:ea typeface="STKaiti"/>
              </a:rPr>
              <a:t>60</a:t>
            </a:r>
            <a:r>
              <a:rPr lang="en-US" sz="1000" b="1">
                <a:solidFill>
                  <a:srgbClr val="FFFFFF"/>
                </a:solidFill>
                <a:latin typeface="Arial" pitchFamily="34" charset="0"/>
                <a:ea typeface="STKaiti"/>
              </a:rPr>
              <a:t> / </a:t>
            </a:r>
            <a:r>
              <a:rPr lang="en-US" sz="1000" b="1">
                <a:solidFill>
                  <a:srgbClr val="FFFFFF"/>
                </a:solidFill>
                <a:latin typeface="Arial"/>
                <a:ea typeface="STKaiti"/>
              </a:rPr>
              <a:t>113</a:t>
            </a:r>
          </a:p>
        </p:txBody>
      </p:sp>
      <p:sp>
        <p:nvSpPr>
          <p:cNvPr id="7" name="Rectangle 6">
            <a:extLst>
              <a:ext uri="{FF2B5EF4-FFF2-40B4-BE49-F238E27FC236}">
                <a16:creationId xmlns:a16="http://schemas.microsoft.com/office/drawing/2014/main" id="{8DDE79A6-DF4F-557C-6411-F23D29E858E0}"/>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a:solidFill>
                  <a:srgbClr val="4F277A"/>
                </a:solidFill>
                <a:latin typeface="Arial"/>
                <a:ea typeface="STKaiti"/>
              </a:rPr>
              <a:t>132</a:t>
            </a:r>
            <a:r>
              <a:rPr lang="en-US" sz="1000" b="1">
                <a:solidFill>
                  <a:srgbClr val="4F277A"/>
                </a:solidFill>
                <a:latin typeface="Arial" pitchFamily="34" charset="0"/>
                <a:ea typeface="STKaiti"/>
              </a:rPr>
              <a:t> / </a:t>
            </a:r>
            <a:r>
              <a:rPr lang="en-US" sz="1000" b="1">
                <a:solidFill>
                  <a:srgbClr val="4F277A"/>
                </a:solidFill>
                <a:latin typeface="Arial"/>
                <a:ea typeface="STKaiti"/>
              </a:rPr>
              <a:t>189</a:t>
            </a:r>
            <a:r>
              <a:rPr lang="en-US" sz="1000" b="1">
                <a:solidFill>
                  <a:srgbClr val="4F277A"/>
                </a:solidFill>
                <a:latin typeface="Arial" pitchFamily="34" charset="0"/>
                <a:ea typeface="STKaiti"/>
              </a:rPr>
              <a:t> / </a:t>
            </a:r>
            <a:r>
              <a:rPr lang="en-US" sz="1000" b="1">
                <a:solidFill>
                  <a:srgbClr val="4F277A"/>
                </a:solidFill>
                <a:latin typeface="Arial"/>
                <a:ea typeface="STKaiti"/>
              </a:rPr>
              <a:t>0</a:t>
            </a:r>
            <a:endParaRPr lang="en-US" sz="1000" b="1">
              <a:solidFill>
                <a:srgbClr val="4F277A"/>
              </a:solidFill>
              <a:latin typeface="Arial" pitchFamily="34" charset="0"/>
              <a:ea typeface="STKaiti"/>
            </a:endParaRPr>
          </a:p>
        </p:txBody>
      </p:sp>
      <p:sp>
        <p:nvSpPr>
          <p:cNvPr id="8" name="Rectangle 7">
            <a:extLst>
              <a:ext uri="{FF2B5EF4-FFF2-40B4-BE49-F238E27FC236}">
                <a16:creationId xmlns:a16="http://schemas.microsoft.com/office/drawing/2014/main" id="{F9A9193B-4A68-CD70-A524-92DA30F83935}"/>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a:solidFill>
                  <a:srgbClr val="4F277A"/>
                </a:solidFill>
                <a:latin typeface="Arial"/>
                <a:ea typeface="STKaiti"/>
              </a:rPr>
              <a:t>255</a:t>
            </a:r>
            <a:r>
              <a:rPr lang="en-US" sz="1000" b="1">
                <a:solidFill>
                  <a:srgbClr val="4F277A"/>
                </a:solidFill>
                <a:latin typeface="Arial" pitchFamily="34" charset="0"/>
                <a:ea typeface="STKaiti"/>
              </a:rPr>
              <a:t> / </a:t>
            </a:r>
            <a:r>
              <a:rPr lang="en-US" sz="1000" b="1">
                <a:solidFill>
                  <a:srgbClr val="4F277A"/>
                </a:solidFill>
                <a:latin typeface="Arial"/>
                <a:ea typeface="STKaiti"/>
              </a:rPr>
              <a:t>152</a:t>
            </a:r>
            <a:r>
              <a:rPr lang="en-US" sz="1000" b="1">
                <a:solidFill>
                  <a:srgbClr val="4F277A"/>
                </a:solidFill>
                <a:latin typeface="Arial" pitchFamily="34" charset="0"/>
                <a:ea typeface="STKaiti"/>
              </a:rPr>
              <a:t> / </a:t>
            </a:r>
            <a:r>
              <a:rPr lang="en-US" sz="1000" b="1">
                <a:solidFill>
                  <a:srgbClr val="4F277A"/>
                </a:solidFill>
                <a:latin typeface="Arial"/>
                <a:ea typeface="STKaiti"/>
              </a:rPr>
              <a:t>0</a:t>
            </a:r>
          </a:p>
        </p:txBody>
      </p:sp>
      <p:sp>
        <p:nvSpPr>
          <p:cNvPr id="9" name="Rectangle 8">
            <a:extLst>
              <a:ext uri="{FF2B5EF4-FFF2-40B4-BE49-F238E27FC236}">
                <a16:creationId xmlns:a16="http://schemas.microsoft.com/office/drawing/2014/main" id="{B526143B-318F-706E-CFDA-61680A522780}"/>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a:solidFill>
                  <a:srgbClr val="FFFFFF"/>
                </a:solidFill>
                <a:latin typeface="Arial"/>
                <a:ea typeface="STKaiti"/>
              </a:rPr>
              <a:t>130</a:t>
            </a:r>
            <a:r>
              <a:rPr lang="en-US" sz="1000" b="1">
                <a:solidFill>
                  <a:srgbClr val="FFFFFF"/>
                </a:solidFill>
                <a:latin typeface="Arial" pitchFamily="34" charset="0"/>
                <a:ea typeface="STKaiti"/>
              </a:rPr>
              <a:t> / </a:t>
            </a:r>
            <a:r>
              <a:rPr lang="en-US" sz="1000" b="1">
                <a:solidFill>
                  <a:srgbClr val="FFFFFF"/>
                </a:solidFill>
                <a:latin typeface="Arial"/>
                <a:ea typeface="STKaiti"/>
              </a:rPr>
              <a:t>70</a:t>
            </a:r>
            <a:r>
              <a:rPr lang="en-US" sz="1000" b="1">
                <a:solidFill>
                  <a:srgbClr val="FFFFFF"/>
                </a:solidFill>
                <a:latin typeface="Arial" pitchFamily="34" charset="0"/>
                <a:ea typeface="STKaiti"/>
              </a:rPr>
              <a:t> / </a:t>
            </a:r>
            <a:r>
              <a:rPr lang="en-US" sz="1000" b="1">
                <a:solidFill>
                  <a:srgbClr val="FFFFFF"/>
                </a:solidFill>
                <a:latin typeface="Arial"/>
                <a:ea typeface="STKaiti"/>
              </a:rPr>
              <a:t>175</a:t>
            </a:r>
          </a:p>
        </p:txBody>
      </p:sp>
      <p:sp>
        <p:nvSpPr>
          <p:cNvPr id="11" name="Rectangle 10">
            <a:extLst>
              <a:ext uri="{FF2B5EF4-FFF2-40B4-BE49-F238E27FC236}">
                <a16:creationId xmlns:a16="http://schemas.microsoft.com/office/drawing/2014/main" id="{5C3F9280-C8DA-DEFA-0F31-47510CD21836}"/>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a:solidFill>
                  <a:srgbClr val="FFFFFF"/>
                </a:solidFill>
                <a:latin typeface="Arial"/>
                <a:ea typeface="STKaiti"/>
              </a:rPr>
              <a:t>87</a:t>
            </a:r>
            <a:r>
              <a:rPr lang="en-US" sz="1000" b="1">
                <a:solidFill>
                  <a:srgbClr val="FFFFFF"/>
                </a:solidFill>
                <a:latin typeface="Arial" pitchFamily="34" charset="0"/>
                <a:ea typeface="STKaiti"/>
              </a:rPr>
              <a:t> / </a:t>
            </a:r>
            <a:r>
              <a:rPr lang="en-US" sz="1000" b="1">
                <a:solidFill>
                  <a:srgbClr val="FFFFFF"/>
                </a:solidFill>
                <a:latin typeface="Arial"/>
                <a:ea typeface="STKaiti"/>
              </a:rPr>
              <a:t>88</a:t>
            </a:r>
            <a:r>
              <a:rPr lang="en-US" sz="1000" b="1">
                <a:solidFill>
                  <a:srgbClr val="FFFFFF"/>
                </a:solidFill>
                <a:latin typeface="Arial" pitchFamily="34" charset="0"/>
                <a:ea typeface="STKaiti"/>
              </a:rPr>
              <a:t> / </a:t>
            </a:r>
            <a:r>
              <a:rPr lang="en-US" sz="1000" b="1">
                <a:solidFill>
                  <a:srgbClr val="FFFFFF"/>
                </a:solidFill>
                <a:latin typeface="Arial"/>
                <a:ea typeface="STKaiti"/>
              </a:rPr>
              <a:t>90</a:t>
            </a:r>
          </a:p>
        </p:txBody>
      </p:sp>
      <p:sp>
        <p:nvSpPr>
          <p:cNvPr id="12" name="TextBox 11">
            <a:extLst>
              <a:ext uri="{FF2B5EF4-FFF2-40B4-BE49-F238E27FC236}">
                <a16:creationId xmlns:a16="http://schemas.microsoft.com/office/drawing/2014/main" id="{0936728F-6B64-9558-880C-25EBB3D3DDF4}"/>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a:solidFill>
                  <a:srgbClr val="57585A"/>
                </a:solidFill>
                <a:latin typeface="Arial" panose="020B0604020202020204" pitchFamily="34" charset="0"/>
                <a:cs typeface="Arial" panose="020B0604020202020204" pitchFamily="34" charset="0"/>
              </a:rPr>
              <a:t>Primary colors</a:t>
            </a:r>
          </a:p>
        </p:txBody>
      </p:sp>
      <p:sp>
        <p:nvSpPr>
          <p:cNvPr id="25" name="TextBox 24">
            <a:extLst>
              <a:ext uri="{FF2B5EF4-FFF2-40B4-BE49-F238E27FC236}">
                <a16:creationId xmlns:a16="http://schemas.microsoft.com/office/drawing/2014/main" id="{0070E9F1-17F4-7AD6-40FC-1F920DA3DE76}"/>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a:solidFill>
                  <a:srgbClr val="57585A"/>
                </a:solidFill>
                <a:latin typeface="Arial" panose="020B0604020202020204" pitchFamily="34" charset="0"/>
                <a:cs typeface="Arial" panose="020B0604020202020204" pitchFamily="34" charset="0"/>
              </a:rPr>
              <a:t>Secondary colors</a:t>
            </a:r>
          </a:p>
        </p:txBody>
      </p:sp>
      <p:sp>
        <p:nvSpPr>
          <p:cNvPr id="26" name="TextBox 25">
            <a:extLst>
              <a:ext uri="{FF2B5EF4-FFF2-40B4-BE49-F238E27FC236}">
                <a16:creationId xmlns:a16="http://schemas.microsoft.com/office/drawing/2014/main" id="{EF98C867-73B5-EC05-9E01-10CCB38E70E2}"/>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1245217878"/>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 id="2147484081" r:id="rId16"/>
    <p:sldLayoutId id="2147484082" r:id="rId17"/>
    <p:sldLayoutId id="2147484083" r:id="rId18"/>
    <p:sldLayoutId id="2147484084" r:id="rId19"/>
    <p:sldLayoutId id="2147484085" r:id="rId20"/>
    <p:sldLayoutId id="2147484086" r:id="rId21"/>
    <p:sldLayoutId id="2147484087" r:id="rId22"/>
    <p:sldLayoutId id="2147484088" r:id="rId23"/>
    <p:sldLayoutId id="2147484089" r:id="rId24"/>
    <p:sldLayoutId id="2147484090" r:id="rId25"/>
    <p:sldLayoutId id="2147484091" r:id="rId26"/>
    <p:sldLayoutId id="2147484092" r:id="rId27"/>
    <p:sldLayoutId id="2147484093" r:id="rId28"/>
    <p:sldLayoutId id="2147484094" r:id="rId29"/>
    <p:sldLayoutId id="2147484095" r:id="rId30"/>
    <p:sldLayoutId id="2147484096" r:id="rId31"/>
    <p:sldLayoutId id="2147484097" r:id="rId32"/>
    <p:sldLayoutId id="2147484098" r:id="rId33"/>
    <p:sldLayoutId id="2147484099" r:id="rId34"/>
    <p:sldLayoutId id="2147484100" r:id="rId35"/>
    <p:sldLayoutId id="2147484101" r:id="rId36"/>
    <p:sldLayoutId id="2147484102" r:id="rId37"/>
    <p:sldLayoutId id="2147484103" r:id="rId38"/>
    <p:sldLayoutId id="2147484104" r:id="rId39"/>
    <p:sldLayoutId id="2147484105" r:id="rId40"/>
    <p:sldLayoutId id="2147484106" r:id="rId41"/>
    <p:sldLayoutId id="2147484107" r:id="rId42"/>
    <p:sldLayoutId id="2147484108" r:id="rId43"/>
    <p:sldLayoutId id="2147484109" r:id="rId44"/>
    <p:sldLayoutId id="2147484110" r:id="rId45"/>
  </p:sldLayoutIdLst>
  <p:hf hdr="0" dt="0"/>
  <p:txStyles>
    <p:titleStyle>
      <a:lvl1pPr algn="l" rtl="0" eaLnBrk="1" fontAlgn="base" hangingPunct="1">
        <a:spcBef>
          <a:spcPct val="0"/>
        </a:spcBef>
        <a:spcAft>
          <a:spcPct val="0"/>
        </a:spcAft>
        <a:defRPr lang="en-US" sz="3600" b="1" i="0" baseline="0" dirty="0">
          <a:solidFill>
            <a:srgbClr val="582C83"/>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135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135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135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1350">
          <a:solidFill>
            <a:schemeClr val="accent1"/>
          </a:solidFill>
          <a:latin typeface="Arial" pitchFamily="34" charset="0"/>
          <a:ea typeface="STKaiti" pitchFamily="2" charset="-122"/>
          <a:cs typeface="Geneva" pitchFamily="34" charset="0"/>
        </a:defRPr>
      </a:lvl5pPr>
      <a:lvl6pPr marL="257175" algn="l" rtl="0" eaLnBrk="1" fontAlgn="base" hangingPunct="1">
        <a:spcBef>
          <a:spcPct val="0"/>
        </a:spcBef>
        <a:spcAft>
          <a:spcPct val="0"/>
        </a:spcAft>
        <a:defRPr sz="1350">
          <a:solidFill>
            <a:schemeClr val="accent1"/>
          </a:solidFill>
          <a:latin typeface="Arial" pitchFamily="34" charset="0"/>
          <a:ea typeface="ヒラギノ角ゴ Pro W3" pitchFamily="124" charset="-128"/>
          <a:cs typeface="Geneva" pitchFamily="34" charset="0"/>
        </a:defRPr>
      </a:lvl6pPr>
      <a:lvl7pPr marL="514350" algn="l" rtl="0" eaLnBrk="1" fontAlgn="base" hangingPunct="1">
        <a:spcBef>
          <a:spcPct val="0"/>
        </a:spcBef>
        <a:spcAft>
          <a:spcPct val="0"/>
        </a:spcAft>
        <a:defRPr sz="1350">
          <a:solidFill>
            <a:schemeClr val="accent1"/>
          </a:solidFill>
          <a:latin typeface="Arial" pitchFamily="34" charset="0"/>
          <a:ea typeface="ヒラギノ角ゴ Pro W3" pitchFamily="124" charset="-128"/>
          <a:cs typeface="Geneva" pitchFamily="34" charset="0"/>
        </a:defRPr>
      </a:lvl7pPr>
      <a:lvl8pPr marL="771525" algn="l" rtl="0" eaLnBrk="1" fontAlgn="base" hangingPunct="1">
        <a:spcBef>
          <a:spcPct val="0"/>
        </a:spcBef>
        <a:spcAft>
          <a:spcPct val="0"/>
        </a:spcAft>
        <a:defRPr sz="1350">
          <a:solidFill>
            <a:schemeClr val="accent1"/>
          </a:solidFill>
          <a:latin typeface="Arial" pitchFamily="34" charset="0"/>
          <a:ea typeface="ヒラギノ角ゴ Pro W3" pitchFamily="124" charset="-128"/>
          <a:cs typeface="Geneva" pitchFamily="34" charset="0"/>
        </a:defRPr>
      </a:lvl8pPr>
      <a:lvl9pPr marL="1028700" algn="l" rtl="0" eaLnBrk="1" fontAlgn="base" hangingPunct="1">
        <a:spcBef>
          <a:spcPct val="0"/>
        </a:spcBef>
        <a:spcAft>
          <a:spcPct val="0"/>
        </a:spcAft>
        <a:defRPr sz="1350">
          <a:solidFill>
            <a:schemeClr val="accent1"/>
          </a:solidFill>
          <a:latin typeface="Arial" pitchFamily="34" charset="0"/>
          <a:ea typeface="ヒラギノ角ゴ Pro W3" pitchFamily="124" charset="-128"/>
          <a:cs typeface="Geneva" pitchFamily="34" charset="0"/>
        </a:defRPr>
      </a:lvl9pPr>
    </p:titleStyle>
    <p:bodyStyle>
      <a:lvl1pPr marL="1587" indent="0" algn="l" defTabSz="1034058" rtl="0" eaLnBrk="1" fontAlgn="base" hangingPunct="1">
        <a:lnSpc>
          <a:spcPct val="100000"/>
        </a:lnSpc>
        <a:spcBef>
          <a:spcPts val="1000"/>
        </a:spcBef>
        <a:spcAft>
          <a:spcPts val="300"/>
        </a:spcAft>
        <a:buClr>
          <a:schemeClr val="accent1"/>
        </a:buClr>
        <a:buSzPct val="100000"/>
        <a:buFontTx/>
        <a:buNone/>
        <a:tabLst/>
        <a:defRPr lang="en-US" sz="1400" b="0" i="0" kern="0" dirty="0">
          <a:solidFill>
            <a:srgbClr val="57585A"/>
          </a:solidFill>
          <a:latin typeface="+mn-lt"/>
          <a:ea typeface="+mn-ea"/>
          <a:cs typeface="Arial" panose="020B0604020202020204" pitchFamily="34" charset="0"/>
        </a:defRPr>
      </a:lvl1pPr>
      <a:lvl2pPr marL="117475" indent="0" algn="l" defTabSz="1034058" rtl="0" eaLnBrk="1" fontAlgn="base" hangingPunct="1">
        <a:lnSpc>
          <a:spcPct val="100000"/>
        </a:lnSpc>
        <a:spcBef>
          <a:spcPts val="200"/>
        </a:spcBef>
        <a:spcAft>
          <a:spcPts val="300"/>
        </a:spcAft>
        <a:buClr>
          <a:schemeClr val="bg2"/>
        </a:buClr>
        <a:buSzPct val="100000"/>
        <a:buFontTx/>
        <a:buNone/>
        <a:tabLst/>
        <a:defRPr lang="en-US" sz="1400" b="0" i="0" kern="1200" dirty="0">
          <a:solidFill>
            <a:srgbClr val="4D4D4F"/>
          </a:solidFill>
          <a:latin typeface="+mn-lt"/>
          <a:ea typeface="+mn-ea"/>
          <a:cs typeface="Arial" panose="020B0604020202020204" pitchFamily="34" charset="0"/>
        </a:defRPr>
      </a:lvl2pPr>
      <a:lvl3pPr marL="687388" indent="-225425" algn="l" defTabSz="1034058" rtl="0" eaLnBrk="1" fontAlgn="base" hangingPunct="1">
        <a:lnSpc>
          <a:spcPct val="100000"/>
        </a:lnSpc>
        <a:spcBef>
          <a:spcPts val="300"/>
        </a:spcBef>
        <a:spcAft>
          <a:spcPts val="300"/>
        </a:spcAft>
        <a:buClr>
          <a:schemeClr val="tx2"/>
        </a:buClr>
        <a:buSzPct val="115000"/>
        <a:buFont typeface="Arial" panose="020B0604020202020204" pitchFamily="34" charset="0"/>
        <a:buChar char="−"/>
        <a:defRPr lang="en-US" sz="1500" b="0" i="0" kern="0" dirty="0">
          <a:solidFill>
            <a:srgbClr val="4D4D4F"/>
          </a:solidFill>
          <a:latin typeface="+mn-lt"/>
          <a:ea typeface="+mn-ea"/>
          <a:cs typeface="Arial" panose="020B0604020202020204" pitchFamily="34" charset="0"/>
        </a:defRPr>
      </a:lvl3pPr>
      <a:lvl4pPr marL="914400" indent="-227013" algn="l" defTabSz="1034058" rtl="0" eaLnBrk="1" fontAlgn="base" hangingPunct="1">
        <a:lnSpc>
          <a:spcPct val="100000"/>
        </a:lnSpc>
        <a:spcBef>
          <a:spcPts val="300"/>
        </a:spcBef>
        <a:spcAft>
          <a:spcPts val="300"/>
        </a:spcAft>
        <a:buClr>
          <a:schemeClr val="bg2"/>
        </a:buClr>
        <a:buSzPct val="70000"/>
        <a:buFont typeface="Arial" panose="020B0604020202020204" pitchFamily="34" charset="0"/>
        <a:buChar char="►"/>
        <a:defRPr lang="en-US" sz="1500" b="0" i="0" kern="0" dirty="0">
          <a:solidFill>
            <a:srgbClr val="4D4D4F"/>
          </a:solidFill>
          <a:latin typeface="+mn-lt"/>
          <a:ea typeface="+mn-ea"/>
          <a:cs typeface="Arial" panose="020B0604020202020204" pitchFamily="34" charset="0"/>
        </a:defRPr>
      </a:lvl4pPr>
      <a:lvl5pPr marL="1141413" indent="-227013" algn="l" defTabSz="1034058" rtl="0" eaLnBrk="1" fontAlgn="base" hangingPunct="1">
        <a:lnSpc>
          <a:spcPct val="100000"/>
        </a:lnSpc>
        <a:spcBef>
          <a:spcPts val="300"/>
        </a:spcBef>
        <a:spcAft>
          <a:spcPts val="300"/>
        </a:spcAft>
        <a:buClr>
          <a:schemeClr val="accent1"/>
        </a:buClr>
        <a:buSzPct val="90000"/>
        <a:buFont typeface="Symbol"/>
        <a:buChar char="·"/>
        <a:defRPr lang="en-US" sz="1500" b="0" i="0" kern="1200" dirty="0">
          <a:solidFill>
            <a:srgbClr val="4D4D4F"/>
          </a:solidFill>
          <a:latin typeface="+mn-lt"/>
          <a:ea typeface="+mn-ea"/>
          <a:cs typeface="Arial" panose="020B0604020202020204" pitchFamily="34" charset="0"/>
        </a:defRPr>
      </a:lvl5pPr>
      <a:lvl6pPr marL="613470" indent="-96441" algn="l" defTabSz="1034058" rtl="0" eaLnBrk="1" fontAlgn="base" hangingPunct="1">
        <a:lnSpc>
          <a:spcPct val="100000"/>
        </a:lnSpc>
        <a:spcBef>
          <a:spcPct val="25000"/>
        </a:spcBef>
        <a:spcAft>
          <a:spcPct val="0"/>
        </a:spcAft>
        <a:buClr>
          <a:srgbClr val="97999B"/>
        </a:buClr>
        <a:buSzPct val="100000"/>
        <a:buFont typeface="AbadiMT-CondensedLight" charset="0"/>
        <a:buChar char="-"/>
        <a:tabLst/>
        <a:defRPr sz="1013" b="0">
          <a:solidFill>
            <a:srgbClr val="53565A"/>
          </a:solidFill>
          <a:latin typeface="+mn-lt"/>
          <a:ea typeface="+mn-ea"/>
          <a:cs typeface="+mn-cs"/>
        </a:defRPr>
      </a:lvl6pPr>
      <a:lvl7pPr marL="675085"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7pPr>
      <a:lvl8pPr marL="771525" indent="-96441" algn="l" defTabSz="1034058" rtl="0" eaLnBrk="1" fontAlgn="base" hangingPunct="1">
        <a:lnSpc>
          <a:spcPct val="100000"/>
        </a:lnSpc>
        <a:spcBef>
          <a:spcPct val="25000"/>
        </a:spcBef>
        <a:spcAft>
          <a:spcPct val="0"/>
        </a:spcAft>
        <a:buClr>
          <a:srgbClr val="97999B"/>
        </a:buClr>
        <a:buSzPct val="100000"/>
        <a:buFont typeface="Arial"/>
        <a:buChar char="–"/>
        <a:defRPr sz="788" b="0">
          <a:solidFill>
            <a:srgbClr val="53565A"/>
          </a:solidFill>
          <a:latin typeface="+mn-lt"/>
          <a:ea typeface="+mn-ea"/>
          <a:cs typeface="+mn-cs"/>
        </a:defRPr>
      </a:lvl8pPr>
      <a:lvl9pPr marL="867966"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4" pos="7424">
          <p15:clr>
            <a:srgbClr val="F26B43"/>
          </p15:clr>
        </p15:guide>
        <p15:guide id="5" orient="horz" pos="432">
          <p15:clr>
            <a:srgbClr val="FBAE40"/>
          </p15:clr>
        </p15:guide>
        <p15:guide id="6" orient="horz" pos="240">
          <p15:clr>
            <a:srgbClr val="F26B43"/>
          </p15:clr>
        </p15:guide>
        <p15:guide id="8" orient="horz" pos="2160">
          <p15:clr>
            <a:srgbClr val="FBAE40"/>
          </p15:clr>
        </p15:guide>
        <p15:guide id="9" orient="horz" pos="4008">
          <p15:clr>
            <a:srgbClr val="F26B43"/>
          </p15:clr>
        </p15:guide>
        <p15:guide id="10" orient="horz" pos="3888">
          <p15:clr>
            <a:srgbClr val="FBAE40"/>
          </p15:clr>
        </p15:guide>
        <p15:guide id="11" orient="horz" pos="624">
          <p15:clr>
            <a:srgbClr val="FBAE40"/>
          </p15:clr>
        </p15:guide>
        <p15:guide id="12" orient="horz" pos="4128">
          <p15:clr>
            <a:srgbClr val="FBAE40"/>
          </p15:clr>
        </p15:guide>
        <p15:guide id="13" pos="3712">
          <p15:clr>
            <a:srgbClr val="FBAE40"/>
          </p15:clr>
        </p15:guide>
        <p15:guide id="14" pos="3968">
          <p15:clr>
            <a:srgbClr val="FBAE40"/>
          </p15:clr>
        </p15:guide>
        <p15:guide id="15" pos="3973">
          <p15:clr>
            <a:srgbClr val="F26B43"/>
          </p15:clr>
        </p15:guide>
        <p15:guide id="16" pos="648">
          <p15:clr>
            <a:srgbClr val="F26B43"/>
          </p15:clr>
        </p15:guide>
        <p15:guide id="17" orient="horz" pos="816">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3873" y="930330"/>
            <a:ext cx="10427738" cy="457200"/>
          </a:xfrm>
          <a:prstGeom prst="rect">
            <a:avLst/>
          </a:prstGeom>
        </p:spPr>
        <p:txBody>
          <a:bodyPr vert="horz" lIns="0" tIns="0" rIns="0" bIns="0" rtlCol="0" anchor="b" anchorCtr="0">
            <a:noAutofit/>
          </a:bodyPr>
          <a:lstStyle/>
          <a:p>
            <a:pPr lvl="0"/>
            <a:r>
              <a:rPr lang="en-US" dirty="0"/>
              <a:t>Click to edit Master title style</a:t>
            </a:r>
          </a:p>
        </p:txBody>
      </p:sp>
      <p:sp>
        <p:nvSpPr>
          <p:cNvPr id="3" name="Text Placeholder 2"/>
          <p:cNvSpPr>
            <a:spLocks noGrp="1"/>
          </p:cNvSpPr>
          <p:nvPr>
            <p:ph type="body" idx="1"/>
          </p:nvPr>
        </p:nvSpPr>
        <p:spPr>
          <a:xfrm>
            <a:off x="1035627" y="2231137"/>
            <a:ext cx="9650895" cy="2798064"/>
          </a:xfrm>
          <a:prstGeom prst="rect">
            <a:avLst/>
          </a:prstGeom>
        </p:spPr>
        <p:txBody>
          <a:bodyPr vert="horz" lIns="0" tIns="0" rIns="0" bIns="45720" rtlCol="0">
            <a:normAutofit/>
          </a:bodyPr>
          <a:lstStyle/>
          <a:p>
            <a:pPr lvl="0"/>
            <a:r>
              <a:rPr lang="en-US" dirty="0"/>
              <a:t>Click to edit Master text styles</a:t>
            </a:r>
          </a:p>
        </p:txBody>
      </p:sp>
      <p:pic>
        <p:nvPicPr>
          <p:cNvPr id="10" name="Picture 9" descr="Logo&#10;&#10;Description automatically generated">
            <a:extLst>
              <a:ext uri="{FF2B5EF4-FFF2-40B4-BE49-F238E27FC236}">
                <a16:creationId xmlns:a16="http://schemas.microsoft.com/office/drawing/2014/main" id="{C9F4A449-F628-F727-FFBE-A45E1CCE7283}"/>
              </a:ext>
            </a:extLst>
          </p:cNvPr>
          <p:cNvPicPr>
            <a:picLocks noChangeAspect="1"/>
          </p:cNvPicPr>
          <p:nvPr userDrawn="1"/>
        </p:nvPicPr>
        <p:blipFill rotWithShape="1">
          <a:blip r:embed="rId28" cstate="screen">
            <a:extLst>
              <a:ext uri="{28A0092B-C50C-407E-A947-70E740481C1C}">
                <a14:useLocalDpi xmlns:a14="http://schemas.microsoft.com/office/drawing/2010/main"/>
              </a:ext>
            </a:extLst>
          </a:blip>
          <a:srcRect/>
          <a:stretch/>
        </p:blipFill>
        <p:spPr>
          <a:xfrm>
            <a:off x="135914" y="73191"/>
            <a:ext cx="696793" cy="535871"/>
          </a:xfrm>
          <a:prstGeom prst="rect">
            <a:avLst/>
          </a:prstGeom>
        </p:spPr>
      </p:pic>
      <p:sp>
        <p:nvSpPr>
          <p:cNvPr id="21" name="Slide Number Placeholder 20">
            <a:extLst>
              <a:ext uri="{FF2B5EF4-FFF2-40B4-BE49-F238E27FC236}">
                <a16:creationId xmlns:a16="http://schemas.microsoft.com/office/drawing/2014/main" id="{20CAAB67-6C28-721C-62E5-DD817AD1CBF1}"/>
              </a:ext>
            </a:extLst>
          </p:cNvPr>
          <p:cNvSpPr>
            <a:spLocks noGrp="1"/>
          </p:cNvSpPr>
          <p:nvPr>
            <p:ph type="sldNum" sz="quarter" idx="4"/>
          </p:nvPr>
        </p:nvSpPr>
        <p:spPr>
          <a:xfrm>
            <a:off x="128016" y="6391656"/>
            <a:ext cx="453170" cy="365125"/>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2E5867B9-DF49-0248-B914-8E63713F8868}" type="slidenum">
              <a:rPr lang="en-US" smtClean="0"/>
              <a:pPr/>
              <a:t>‹#›</a:t>
            </a:fld>
            <a:r>
              <a:rPr lang="en-US" dirty="0"/>
              <a:t> of XX</a:t>
            </a:r>
          </a:p>
        </p:txBody>
      </p:sp>
      <p:sp>
        <p:nvSpPr>
          <p:cNvPr id="4" name="Rectangle 3">
            <a:extLst>
              <a:ext uri="{FF2B5EF4-FFF2-40B4-BE49-F238E27FC236}">
                <a16:creationId xmlns:a16="http://schemas.microsoft.com/office/drawing/2014/main" id="{7C265AC7-6E9C-12C4-066B-7C1FF362829D}"/>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5" name="Rectangle 4">
            <a:extLst>
              <a:ext uri="{FF2B5EF4-FFF2-40B4-BE49-F238E27FC236}">
                <a16:creationId xmlns:a16="http://schemas.microsoft.com/office/drawing/2014/main" id="{B0D1AB5D-125D-5B27-7666-E47889580DF1}"/>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6" name="Rectangle 5">
            <a:extLst>
              <a:ext uri="{FF2B5EF4-FFF2-40B4-BE49-F238E27FC236}">
                <a16:creationId xmlns:a16="http://schemas.microsoft.com/office/drawing/2014/main" id="{B42AB7E5-5AE4-2C4E-FF86-C762C3753BD0}"/>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7" name="Rectangle 6">
            <a:extLst>
              <a:ext uri="{FF2B5EF4-FFF2-40B4-BE49-F238E27FC236}">
                <a16:creationId xmlns:a16="http://schemas.microsoft.com/office/drawing/2014/main" id="{8DDE79A6-DF4F-557C-6411-F23D29E858E0}"/>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8" name="Rectangle 7">
            <a:extLst>
              <a:ext uri="{FF2B5EF4-FFF2-40B4-BE49-F238E27FC236}">
                <a16:creationId xmlns:a16="http://schemas.microsoft.com/office/drawing/2014/main" id="{F9A9193B-4A68-CD70-A524-92DA30F83935}"/>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9" name="Rectangle 8">
            <a:extLst>
              <a:ext uri="{FF2B5EF4-FFF2-40B4-BE49-F238E27FC236}">
                <a16:creationId xmlns:a16="http://schemas.microsoft.com/office/drawing/2014/main" id="{B526143B-318F-706E-CFDA-61680A522780}"/>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11" name="Rectangle 10">
            <a:extLst>
              <a:ext uri="{FF2B5EF4-FFF2-40B4-BE49-F238E27FC236}">
                <a16:creationId xmlns:a16="http://schemas.microsoft.com/office/drawing/2014/main" id="{5C3F9280-C8DA-DEFA-0F31-47510CD21836}"/>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12" name="TextBox 11">
            <a:extLst>
              <a:ext uri="{FF2B5EF4-FFF2-40B4-BE49-F238E27FC236}">
                <a16:creationId xmlns:a16="http://schemas.microsoft.com/office/drawing/2014/main" id="{0936728F-6B64-9558-880C-25EBB3D3DDF4}"/>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5" name="TextBox 24">
            <a:extLst>
              <a:ext uri="{FF2B5EF4-FFF2-40B4-BE49-F238E27FC236}">
                <a16:creationId xmlns:a16="http://schemas.microsoft.com/office/drawing/2014/main" id="{0070E9F1-17F4-7AD6-40FC-1F920DA3DE76}"/>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6" name="TextBox 25">
            <a:extLst>
              <a:ext uri="{FF2B5EF4-FFF2-40B4-BE49-F238E27FC236}">
                <a16:creationId xmlns:a16="http://schemas.microsoft.com/office/drawing/2014/main" id="{EF98C867-73B5-EC05-9E01-10CCB38E70E2}"/>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
        <p:nvSpPr>
          <p:cNvPr id="13" name="Footer Placeholder 12">
            <a:extLst>
              <a:ext uri="{FF2B5EF4-FFF2-40B4-BE49-F238E27FC236}">
                <a16:creationId xmlns:a16="http://schemas.microsoft.com/office/drawing/2014/main" id="{6CC715F6-9715-5CC9-4DEA-9720DA5D1221}"/>
              </a:ext>
            </a:extLst>
          </p:cNvPr>
          <p:cNvSpPr>
            <a:spLocks noGrp="1"/>
          </p:cNvSpPr>
          <p:nvPr>
            <p:ph type="ftr" sz="quarter" idx="3"/>
          </p:nvPr>
        </p:nvSpPr>
        <p:spPr>
          <a:xfrm>
            <a:off x="10095827" y="6391656"/>
            <a:ext cx="1796327" cy="365125"/>
          </a:xfrm>
          <a:prstGeom prst="rect">
            <a:avLst/>
          </a:prstGeom>
        </p:spPr>
        <p:txBody>
          <a:bodyPr vert="horz" lIns="0" tIns="0" rIns="0" bIns="0" rtlCol="0" anchor="b"/>
          <a:lstStyle>
            <a:lvl1pPr marL="0" marR="0" indent="0" algn="r" defTabSz="914400" rtl="0" eaLnBrk="1" fontAlgn="auto" latinLnBrk="0" hangingPunct="1">
              <a:lnSpc>
                <a:spcPct val="100000"/>
              </a:lnSpc>
              <a:spcBef>
                <a:spcPts val="0"/>
              </a:spcBef>
              <a:spcAft>
                <a:spcPts val="0"/>
              </a:spcAft>
              <a:buClrTx/>
              <a:buSzTx/>
              <a:buFontTx/>
              <a:buNone/>
              <a:tabLst/>
              <a:defRPr sz="800">
                <a:solidFill>
                  <a:srgbClr val="BFBFBF"/>
                </a:solidFill>
                <a:latin typeface="Arial" panose="020B0604020202020204" pitchFamily="34" charset="0"/>
                <a:cs typeface="Arial" panose="020B0604020202020204" pitchFamily="34" charset="0"/>
              </a:defRPr>
            </a:lvl1pPr>
          </a:lstStyle>
          <a:p>
            <a:r>
              <a:rPr lang="en-US" dirty="0"/>
              <a:t>ADVXXXX  </a:t>
            </a:r>
            <a:br>
              <a:rPr lang="en-US" dirty="0"/>
            </a:br>
            <a:r>
              <a:rPr lang="en-US" dirty="0"/>
              <a:t>MM-YYYY</a:t>
            </a:r>
          </a:p>
        </p:txBody>
      </p:sp>
    </p:spTree>
    <p:extLst>
      <p:ext uri="{BB962C8B-B14F-4D97-AF65-F5344CB8AC3E}">
        <p14:creationId xmlns:p14="http://schemas.microsoft.com/office/powerpoint/2010/main" val="421029672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 id="2147484128" r:id="rId17"/>
    <p:sldLayoutId id="2147484129" r:id="rId18"/>
    <p:sldLayoutId id="2147484130" r:id="rId19"/>
    <p:sldLayoutId id="2147484131" r:id="rId20"/>
    <p:sldLayoutId id="2147484132" r:id="rId21"/>
    <p:sldLayoutId id="2147484133" r:id="rId22"/>
    <p:sldLayoutId id="2147484134" r:id="rId23"/>
    <p:sldLayoutId id="2147484135" r:id="rId24"/>
    <p:sldLayoutId id="2147484136" r:id="rId25"/>
    <p:sldLayoutId id="2147484137" r:id="rId26"/>
  </p:sldLayoutIdLst>
  <p:hf hdr="0" dt="0"/>
  <p:txStyles>
    <p:titleStyle>
      <a:lvl1pPr algn="l" rtl="0" eaLnBrk="1" fontAlgn="base" hangingPunct="1">
        <a:spcBef>
          <a:spcPct val="0"/>
        </a:spcBef>
        <a:spcAft>
          <a:spcPct val="0"/>
        </a:spcAft>
        <a:defRPr lang="en-US" sz="3600" b="1" i="0" baseline="0" dirty="0">
          <a:solidFill>
            <a:srgbClr val="582C83"/>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135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135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135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1350">
          <a:solidFill>
            <a:schemeClr val="accent1"/>
          </a:solidFill>
          <a:latin typeface="Arial" pitchFamily="34" charset="0"/>
          <a:ea typeface="STKaiti" pitchFamily="2" charset="-122"/>
          <a:cs typeface="Geneva" pitchFamily="34" charset="0"/>
        </a:defRPr>
      </a:lvl5pPr>
      <a:lvl6pPr marL="257175" algn="l" rtl="0" eaLnBrk="1" fontAlgn="base" hangingPunct="1">
        <a:spcBef>
          <a:spcPct val="0"/>
        </a:spcBef>
        <a:spcAft>
          <a:spcPct val="0"/>
        </a:spcAft>
        <a:defRPr sz="1350">
          <a:solidFill>
            <a:schemeClr val="accent1"/>
          </a:solidFill>
          <a:latin typeface="Arial" pitchFamily="34" charset="0"/>
          <a:ea typeface="ヒラギノ角ゴ Pro W3" pitchFamily="124" charset="-128"/>
          <a:cs typeface="Geneva" pitchFamily="34" charset="0"/>
        </a:defRPr>
      </a:lvl6pPr>
      <a:lvl7pPr marL="514350" algn="l" rtl="0" eaLnBrk="1" fontAlgn="base" hangingPunct="1">
        <a:spcBef>
          <a:spcPct val="0"/>
        </a:spcBef>
        <a:spcAft>
          <a:spcPct val="0"/>
        </a:spcAft>
        <a:defRPr sz="1350">
          <a:solidFill>
            <a:schemeClr val="accent1"/>
          </a:solidFill>
          <a:latin typeface="Arial" pitchFamily="34" charset="0"/>
          <a:ea typeface="ヒラギノ角ゴ Pro W3" pitchFamily="124" charset="-128"/>
          <a:cs typeface="Geneva" pitchFamily="34" charset="0"/>
        </a:defRPr>
      </a:lvl7pPr>
      <a:lvl8pPr marL="771525" algn="l" rtl="0" eaLnBrk="1" fontAlgn="base" hangingPunct="1">
        <a:spcBef>
          <a:spcPct val="0"/>
        </a:spcBef>
        <a:spcAft>
          <a:spcPct val="0"/>
        </a:spcAft>
        <a:defRPr sz="1350">
          <a:solidFill>
            <a:schemeClr val="accent1"/>
          </a:solidFill>
          <a:latin typeface="Arial" pitchFamily="34" charset="0"/>
          <a:ea typeface="ヒラギノ角ゴ Pro W3" pitchFamily="124" charset="-128"/>
          <a:cs typeface="Geneva" pitchFamily="34" charset="0"/>
        </a:defRPr>
      </a:lvl8pPr>
      <a:lvl9pPr marL="1028700" algn="l" rtl="0" eaLnBrk="1" fontAlgn="base" hangingPunct="1">
        <a:spcBef>
          <a:spcPct val="0"/>
        </a:spcBef>
        <a:spcAft>
          <a:spcPct val="0"/>
        </a:spcAft>
        <a:defRPr sz="1350">
          <a:solidFill>
            <a:schemeClr val="accent1"/>
          </a:solidFill>
          <a:latin typeface="Arial" pitchFamily="34" charset="0"/>
          <a:ea typeface="ヒラギノ角ゴ Pro W3" pitchFamily="124" charset="-128"/>
          <a:cs typeface="Geneva" pitchFamily="34" charset="0"/>
        </a:defRPr>
      </a:lvl9pPr>
    </p:titleStyle>
    <p:bodyStyle>
      <a:lvl1pPr marL="1587" indent="0" algn="l" defTabSz="1034058" rtl="0" eaLnBrk="1" fontAlgn="base" hangingPunct="1">
        <a:lnSpc>
          <a:spcPct val="100000"/>
        </a:lnSpc>
        <a:spcBef>
          <a:spcPts val="1000"/>
        </a:spcBef>
        <a:spcAft>
          <a:spcPts val="300"/>
        </a:spcAft>
        <a:buClr>
          <a:schemeClr val="accent1"/>
        </a:buClr>
        <a:buSzPct val="100000"/>
        <a:buFontTx/>
        <a:buNone/>
        <a:tabLst/>
        <a:defRPr lang="en-US" sz="1400" b="0" i="0" kern="0" dirty="0">
          <a:solidFill>
            <a:srgbClr val="57585A"/>
          </a:solidFill>
          <a:latin typeface="+mn-lt"/>
          <a:ea typeface="+mn-ea"/>
          <a:cs typeface="Arial" panose="020B0604020202020204" pitchFamily="34" charset="0"/>
        </a:defRPr>
      </a:lvl1pPr>
      <a:lvl2pPr marL="117475" indent="0" algn="l" defTabSz="1034058" rtl="0" eaLnBrk="1" fontAlgn="base" hangingPunct="1">
        <a:lnSpc>
          <a:spcPct val="100000"/>
        </a:lnSpc>
        <a:spcBef>
          <a:spcPts val="200"/>
        </a:spcBef>
        <a:spcAft>
          <a:spcPts val="300"/>
        </a:spcAft>
        <a:buClr>
          <a:schemeClr val="bg2"/>
        </a:buClr>
        <a:buSzPct val="100000"/>
        <a:buFontTx/>
        <a:buNone/>
        <a:tabLst/>
        <a:defRPr lang="en-US" sz="1400" b="0" i="0" kern="1200" dirty="0">
          <a:solidFill>
            <a:srgbClr val="4D4D4F"/>
          </a:solidFill>
          <a:latin typeface="+mn-lt"/>
          <a:ea typeface="+mn-ea"/>
          <a:cs typeface="Arial" panose="020B0604020202020204" pitchFamily="34" charset="0"/>
        </a:defRPr>
      </a:lvl2pPr>
      <a:lvl3pPr marL="687388" indent="-225425" algn="l" defTabSz="1034058" rtl="0" eaLnBrk="1" fontAlgn="base" hangingPunct="1">
        <a:lnSpc>
          <a:spcPct val="100000"/>
        </a:lnSpc>
        <a:spcBef>
          <a:spcPts val="300"/>
        </a:spcBef>
        <a:spcAft>
          <a:spcPts val="300"/>
        </a:spcAft>
        <a:buClr>
          <a:schemeClr val="tx2"/>
        </a:buClr>
        <a:buSzPct val="115000"/>
        <a:buFont typeface="Arial" panose="020B0604020202020204" pitchFamily="34" charset="0"/>
        <a:buChar char="−"/>
        <a:defRPr lang="en-US" sz="1500" b="0" i="0" kern="0" dirty="0">
          <a:solidFill>
            <a:srgbClr val="4D4D4F"/>
          </a:solidFill>
          <a:latin typeface="+mn-lt"/>
          <a:ea typeface="+mn-ea"/>
          <a:cs typeface="Arial" panose="020B0604020202020204" pitchFamily="34" charset="0"/>
        </a:defRPr>
      </a:lvl3pPr>
      <a:lvl4pPr marL="914400" indent="-227013" algn="l" defTabSz="1034058" rtl="0" eaLnBrk="1" fontAlgn="base" hangingPunct="1">
        <a:lnSpc>
          <a:spcPct val="100000"/>
        </a:lnSpc>
        <a:spcBef>
          <a:spcPts val="300"/>
        </a:spcBef>
        <a:spcAft>
          <a:spcPts val="300"/>
        </a:spcAft>
        <a:buClr>
          <a:schemeClr val="bg2"/>
        </a:buClr>
        <a:buSzPct val="70000"/>
        <a:buFont typeface="Arial" panose="020B0604020202020204" pitchFamily="34" charset="0"/>
        <a:buChar char="►"/>
        <a:defRPr lang="en-US" sz="1500" b="0" i="0" kern="0" dirty="0">
          <a:solidFill>
            <a:srgbClr val="4D4D4F"/>
          </a:solidFill>
          <a:latin typeface="+mn-lt"/>
          <a:ea typeface="+mn-ea"/>
          <a:cs typeface="Arial" panose="020B0604020202020204" pitchFamily="34" charset="0"/>
        </a:defRPr>
      </a:lvl4pPr>
      <a:lvl5pPr marL="1141413" indent="-227013" algn="l" defTabSz="1034058" rtl="0" eaLnBrk="1" fontAlgn="base" hangingPunct="1">
        <a:lnSpc>
          <a:spcPct val="100000"/>
        </a:lnSpc>
        <a:spcBef>
          <a:spcPts val="300"/>
        </a:spcBef>
        <a:spcAft>
          <a:spcPts val="300"/>
        </a:spcAft>
        <a:buClr>
          <a:schemeClr val="accent1"/>
        </a:buClr>
        <a:buSzPct val="90000"/>
        <a:buFont typeface="Symbol"/>
        <a:buChar char="·"/>
        <a:defRPr lang="en-US" sz="1500" b="0" i="0" kern="1200" dirty="0">
          <a:solidFill>
            <a:srgbClr val="4D4D4F"/>
          </a:solidFill>
          <a:latin typeface="+mn-lt"/>
          <a:ea typeface="+mn-ea"/>
          <a:cs typeface="Arial" panose="020B0604020202020204" pitchFamily="34" charset="0"/>
        </a:defRPr>
      </a:lvl5pPr>
      <a:lvl6pPr marL="613470" indent="-96441" algn="l" defTabSz="1034058" rtl="0" eaLnBrk="1" fontAlgn="base" hangingPunct="1">
        <a:lnSpc>
          <a:spcPct val="100000"/>
        </a:lnSpc>
        <a:spcBef>
          <a:spcPct val="25000"/>
        </a:spcBef>
        <a:spcAft>
          <a:spcPct val="0"/>
        </a:spcAft>
        <a:buClr>
          <a:srgbClr val="97999B"/>
        </a:buClr>
        <a:buSzPct val="100000"/>
        <a:buFont typeface="AbadiMT-CondensedLight" charset="0"/>
        <a:buChar char="-"/>
        <a:tabLst/>
        <a:defRPr sz="1013" b="0">
          <a:solidFill>
            <a:srgbClr val="53565A"/>
          </a:solidFill>
          <a:latin typeface="+mn-lt"/>
          <a:ea typeface="+mn-ea"/>
          <a:cs typeface="+mn-cs"/>
        </a:defRPr>
      </a:lvl6pPr>
      <a:lvl7pPr marL="675085"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7pPr>
      <a:lvl8pPr marL="771525" indent="-96441" algn="l" defTabSz="1034058" rtl="0" eaLnBrk="1" fontAlgn="base" hangingPunct="1">
        <a:lnSpc>
          <a:spcPct val="100000"/>
        </a:lnSpc>
        <a:spcBef>
          <a:spcPct val="25000"/>
        </a:spcBef>
        <a:spcAft>
          <a:spcPct val="0"/>
        </a:spcAft>
        <a:buClr>
          <a:srgbClr val="97999B"/>
        </a:buClr>
        <a:buSzPct val="100000"/>
        <a:buFont typeface="Arial"/>
        <a:buChar char="–"/>
        <a:defRPr sz="788" b="0">
          <a:solidFill>
            <a:srgbClr val="53565A"/>
          </a:solidFill>
          <a:latin typeface="+mn-lt"/>
          <a:ea typeface="+mn-ea"/>
          <a:cs typeface="+mn-cs"/>
        </a:defRPr>
      </a:lvl8pPr>
      <a:lvl9pPr marL="867966"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4" pos="7424">
          <p15:clr>
            <a:srgbClr val="F26B43"/>
          </p15:clr>
        </p15:guide>
        <p15:guide id="5" orient="horz" pos="432">
          <p15:clr>
            <a:srgbClr val="FBAE40"/>
          </p15:clr>
        </p15:guide>
        <p15:guide id="6" orient="horz" pos="240">
          <p15:clr>
            <a:srgbClr val="F26B43"/>
          </p15:clr>
        </p15:guide>
        <p15:guide id="8" orient="horz" pos="2160">
          <p15:clr>
            <a:srgbClr val="FBAE40"/>
          </p15:clr>
        </p15:guide>
        <p15:guide id="9" orient="horz" pos="4008">
          <p15:clr>
            <a:srgbClr val="F26B43"/>
          </p15:clr>
        </p15:guide>
        <p15:guide id="10" orient="horz" pos="3888">
          <p15:clr>
            <a:srgbClr val="FBAE40"/>
          </p15:clr>
        </p15:guide>
        <p15:guide id="11" orient="horz" pos="624">
          <p15:clr>
            <a:srgbClr val="FBAE40"/>
          </p15:clr>
        </p15:guide>
        <p15:guide id="12" orient="horz" pos="4128">
          <p15:clr>
            <a:srgbClr val="FBAE40"/>
          </p15:clr>
        </p15:guide>
        <p15:guide id="13" pos="3712">
          <p15:clr>
            <a:srgbClr val="FBAE40"/>
          </p15:clr>
        </p15:guide>
        <p15:guide id="14" pos="3968">
          <p15:clr>
            <a:srgbClr val="FBAE40"/>
          </p15:clr>
        </p15:guide>
        <p15:guide id="15" pos="3973">
          <p15:clr>
            <a:srgbClr val="F26B43"/>
          </p15:clr>
        </p15:guide>
        <p15:guide id="16" pos="648">
          <p15:clr>
            <a:srgbClr val="F26B43"/>
          </p15:clr>
        </p15:guide>
        <p15:guide id="17" orient="horz" pos="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ridge with a city in the background&#10;&#10;Description automatically generated with low confidence">
            <a:extLst>
              <a:ext uri="{FF2B5EF4-FFF2-40B4-BE49-F238E27FC236}">
                <a16:creationId xmlns:a16="http://schemas.microsoft.com/office/drawing/2014/main" id="{9BB7F093-6BB1-F24F-1451-9EB8323337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5" name="Rectangle 4">
            <a:extLst>
              <a:ext uri="{FF2B5EF4-FFF2-40B4-BE49-F238E27FC236}">
                <a16:creationId xmlns:a16="http://schemas.microsoft.com/office/drawing/2014/main" id="{1A24CC10-4287-72B2-BA78-9381699A5649}"/>
              </a:ext>
            </a:extLst>
          </p:cNvPr>
          <p:cNvSpPr/>
          <p:nvPr userDrawn="1"/>
        </p:nvSpPr>
        <p:spPr bwMode="auto">
          <a:xfrm>
            <a:off x="1" y="4532243"/>
            <a:ext cx="12191998" cy="2325758"/>
          </a:xfrm>
          <a:prstGeom prst="rect">
            <a:avLst/>
          </a:prstGeom>
          <a:solidFill>
            <a:srgbClr val="582C83">
              <a:alpha val="89707"/>
            </a:srgbClr>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Arial" pitchFamily="34" charset="0"/>
              <a:ea typeface="STKaiti"/>
            </a:endParaRPr>
          </a:p>
        </p:txBody>
      </p:sp>
      <p:pic>
        <p:nvPicPr>
          <p:cNvPr id="8" name="Picture 7" descr="Logo&#10;&#10;Description automatically generated">
            <a:extLst>
              <a:ext uri="{FF2B5EF4-FFF2-40B4-BE49-F238E27FC236}">
                <a16:creationId xmlns:a16="http://schemas.microsoft.com/office/drawing/2014/main" id="{D2AF80C8-8007-86EC-39D6-F7F1EF5D4E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20232" y="4731446"/>
            <a:ext cx="1061412" cy="868795"/>
          </a:xfrm>
          <a:prstGeom prst="rect">
            <a:avLst/>
          </a:prstGeom>
        </p:spPr>
      </p:pic>
      <p:sp>
        <p:nvSpPr>
          <p:cNvPr id="15" name="Slide Number Placeholder 21">
            <a:extLst>
              <a:ext uri="{FF2B5EF4-FFF2-40B4-BE49-F238E27FC236}">
                <a16:creationId xmlns:a16="http://schemas.microsoft.com/office/drawing/2014/main" id="{AF738532-2CF5-BC7D-5E1B-7A899A61508D}"/>
              </a:ext>
            </a:extLst>
          </p:cNvPr>
          <p:cNvSpPr>
            <a:spLocks noGrp="1"/>
          </p:cNvSpPr>
          <p:nvPr>
            <p:ph type="sldNum" sz="quarter" idx="4"/>
          </p:nvPr>
        </p:nvSpPr>
        <p:spPr>
          <a:xfrm>
            <a:off x="128016" y="6391656"/>
            <a:ext cx="534106" cy="365125"/>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8A2747B0-D15E-454F-9165-B6CAE4170D4B}" type="slidenum">
              <a:rPr lang="en-US" smtClean="0"/>
              <a:pPr/>
              <a:t>‹#›</a:t>
            </a:fld>
            <a:r>
              <a:rPr lang="en-US" dirty="0"/>
              <a:t> </a:t>
            </a:r>
          </a:p>
        </p:txBody>
      </p:sp>
      <p:sp>
        <p:nvSpPr>
          <p:cNvPr id="3" name="Rectangle 2">
            <a:extLst>
              <a:ext uri="{FF2B5EF4-FFF2-40B4-BE49-F238E27FC236}">
                <a16:creationId xmlns:a16="http://schemas.microsoft.com/office/drawing/2014/main" id="{36AA0CE8-29F6-1210-F19C-18A3D3E63798}"/>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4" name="Rectangle 3">
            <a:extLst>
              <a:ext uri="{FF2B5EF4-FFF2-40B4-BE49-F238E27FC236}">
                <a16:creationId xmlns:a16="http://schemas.microsoft.com/office/drawing/2014/main" id="{D8181350-FE9B-D9B0-197A-38DD031D9140}"/>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6" name="Rectangle 5">
            <a:extLst>
              <a:ext uri="{FF2B5EF4-FFF2-40B4-BE49-F238E27FC236}">
                <a16:creationId xmlns:a16="http://schemas.microsoft.com/office/drawing/2014/main" id="{D3C11622-9AA7-B243-CC8B-7F50C361A358}"/>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7" name="Rectangle 6">
            <a:extLst>
              <a:ext uri="{FF2B5EF4-FFF2-40B4-BE49-F238E27FC236}">
                <a16:creationId xmlns:a16="http://schemas.microsoft.com/office/drawing/2014/main" id="{C3E3CBFD-8D03-088F-8E2E-13638A8AA1ED}"/>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9" name="Rectangle 8">
            <a:extLst>
              <a:ext uri="{FF2B5EF4-FFF2-40B4-BE49-F238E27FC236}">
                <a16:creationId xmlns:a16="http://schemas.microsoft.com/office/drawing/2014/main" id="{7925FF91-93F1-D425-089A-DB90A39B7C60}"/>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10" name="Rectangle 9">
            <a:extLst>
              <a:ext uri="{FF2B5EF4-FFF2-40B4-BE49-F238E27FC236}">
                <a16:creationId xmlns:a16="http://schemas.microsoft.com/office/drawing/2014/main" id="{2541EB11-E35A-5C43-7845-56ED7259C313}"/>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12" name="Rectangle 11">
            <a:extLst>
              <a:ext uri="{FF2B5EF4-FFF2-40B4-BE49-F238E27FC236}">
                <a16:creationId xmlns:a16="http://schemas.microsoft.com/office/drawing/2014/main" id="{152E680A-DD8C-5BF7-C93E-514A56DACBD7}"/>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13" name="TextBox 12">
            <a:extLst>
              <a:ext uri="{FF2B5EF4-FFF2-40B4-BE49-F238E27FC236}">
                <a16:creationId xmlns:a16="http://schemas.microsoft.com/office/drawing/2014/main" id="{008F7A39-3994-9A60-10AD-B2125F7F5B69}"/>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5" name="TextBox 24">
            <a:extLst>
              <a:ext uri="{FF2B5EF4-FFF2-40B4-BE49-F238E27FC236}">
                <a16:creationId xmlns:a16="http://schemas.microsoft.com/office/drawing/2014/main" id="{DCD5534F-BD9F-F339-F388-42E63B653693}"/>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6" name="TextBox 25">
            <a:extLst>
              <a:ext uri="{FF2B5EF4-FFF2-40B4-BE49-F238E27FC236}">
                <a16:creationId xmlns:a16="http://schemas.microsoft.com/office/drawing/2014/main" id="{5B3B39FD-A007-D6AE-E209-1F89EC0F2E8D}"/>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2130656820"/>
      </p:ext>
    </p:extLst>
  </p:cSld>
  <p:clrMap bg1="lt1" tx1="dk1" bg2="lt2" tx2="dk2" accent1="accent1" accent2="accent2" accent3="accent3" accent4="accent4" accent5="accent5" accent6="accent6" hlink="hlink" folHlink="folHlink"/>
  <p:sldLayoutIdLst>
    <p:sldLayoutId id="2147483956" r:id="rId1"/>
  </p:sldLayoutIdLst>
  <p:hf hdr="0" dt="0"/>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building, outdoor, sky, city&#10;&#10;Description automatically generated">
            <a:extLst>
              <a:ext uri="{FF2B5EF4-FFF2-40B4-BE49-F238E27FC236}">
                <a16:creationId xmlns:a16="http://schemas.microsoft.com/office/drawing/2014/main" id="{1F46543F-CB86-B503-8D74-4505D51A4C9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1998" cy="6858000"/>
          </a:xfrm>
          <a:prstGeom prst="rect">
            <a:avLst/>
          </a:prstGeom>
        </p:spPr>
      </p:pic>
      <p:sp>
        <p:nvSpPr>
          <p:cNvPr id="5" name="Rectangle 4">
            <a:extLst>
              <a:ext uri="{FF2B5EF4-FFF2-40B4-BE49-F238E27FC236}">
                <a16:creationId xmlns:a16="http://schemas.microsoft.com/office/drawing/2014/main" id="{1A24CC10-4287-72B2-BA78-9381699A5649}"/>
              </a:ext>
            </a:extLst>
          </p:cNvPr>
          <p:cNvSpPr/>
          <p:nvPr userDrawn="1"/>
        </p:nvSpPr>
        <p:spPr bwMode="auto">
          <a:xfrm>
            <a:off x="1" y="4532243"/>
            <a:ext cx="12191998" cy="2325758"/>
          </a:xfrm>
          <a:prstGeom prst="rect">
            <a:avLst/>
          </a:prstGeom>
          <a:solidFill>
            <a:srgbClr val="582C83">
              <a:alpha val="89707"/>
            </a:srgbClr>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Arial" pitchFamily="34" charset="0"/>
              <a:ea typeface="STKaiti"/>
            </a:endParaRPr>
          </a:p>
        </p:txBody>
      </p:sp>
      <p:pic>
        <p:nvPicPr>
          <p:cNvPr id="8" name="Picture 7" descr="Logo&#10;&#10;Description automatically generated">
            <a:extLst>
              <a:ext uri="{FF2B5EF4-FFF2-40B4-BE49-F238E27FC236}">
                <a16:creationId xmlns:a16="http://schemas.microsoft.com/office/drawing/2014/main" id="{D2AF80C8-8007-86EC-39D6-F7F1EF5D4E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20232" y="4731446"/>
            <a:ext cx="1061412" cy="868795"/>
          </a:xfrm>
          <a:prstGeom prst="rect">
            <a:avLst/>
          </a:prstGeom>
        </p:spPr>
      </p:pic>
      <p:sp>
        <p:nvSpPr>
          <p:cNvPr id="15" name="Slide Number Placeholder 21">
            <a:extLst>
              <a:ext uri="{FF2B5EF4-FFF2-40B4-BE49-F238E27FC236}">
                <a16:creationId xmlns:a16="http://schemas.microsoft.com/office/drawing/2014/main" id="{5C42E161-AD91-337D-DD07-F056E620EBBF}"/>
              </a:ext>
            </a:extLst>
          </p:cNvPr>
          <p:cNvSpPr>
            <a:spLocks noGrp="1"/>
          </p:cNvSpPr>
          <p:nvPr>
            <p:ph type="sldNum" sz="quarter" idx="4"/>
          </p:nvPr>
        </p:nvSpPr>
        <p:spPr>
          <a:xfrm>
            <a:off x="128016" y="6391656"/>
            <a:ext cx="534106" cy="365125"/>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8A2747B0-D15E-454F-9165-B6CAE4170D4B}" type="slidenum">
              <a:rPr lang="en-US" smtClean="0"/>
              <a:pPr/>
              <a:t>‹#›</a:t>
            </a:fld>
            <a:r>
              <a:rPr lang="en-US" dirty="0"/>
              <a:t> </a:t>
            </a:r>
          </a:p>
        </p:txBody>
      </p:sp>
      <p:sp>
        <p:nvSpPr>
          <p:cNvPr id="2" name="Rectangle 1">
            <a:extLst>
              <a:ext uri="{FF2B5EF4-FFF2-40B4-BE49-F238E27FC236}">
                <a16:creationId xmlns:a16="http://schemas.microsoft.com/office/drawing/2014/main" id="{B827E96A-CA14-1B87-7DEE-B9CF51F17FBC}"/>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3" name="Rectangle 2">
            <a:extLst>
              <a:ext uri="{FF2B5EF4-FFF2-40B4-BE49-F238E27FC236}">
                <a16:creationId xmlns:a16="http://schemas.microsoft.com/office/drawing/2014/main" id="{9D55FD58-AE22-5B25-56AB-AFE825A7E2F3}"/>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6" name="Rectangle 5">
            <a:extLst>
              <a:ext uri="{FF2B5EF4-FFF2-40B4-BE49-F238E27FC236}">
                <a16:creationId xmlns:a16="http://schemas.microsoft.com/office/drawing/2014/main" id="{4DFA4773-7C90-2D25-65FE-0E94257A5950}"/>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7" name="Rectangle 6">
            <a:extLst>
              <a:ext uri="{FF2B5EF4-FFF2-40B4-BE49-F238E27FC236}">
                <a16:creationId xmlns:a16="http://schemas.microsoft.com/office/drawing/2014/main" id="{E7CFD9F9-1B77-3666-BC5B-2FAEF9B9CDFE}"/>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9" name="Rectangle 8">
            <a:extLst>
              <a:ext uri="{FF2B5EF4-FFF2-40B4-BE49-F238E27FC236}">
                <a16:creationId xmlns:a16="http://schemas.microsoft.com/office/drawing/2014/main" id="{382C1975-A4B4-BF36-B1F9-F164C5B97092}"/>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10" name="Rectangle 9">
            <a:extLst>
              <a:ext uri="{FF2B5EF4-FFF2-40B4-BE49-F238E27FC236}">
                <a16:creationId xmlns:a16="http://schemas.microsoft.com/office/drawing/2014/main" id="{BF944126-C9DD-3E8B-0F54-A0639DD14A66}"/>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12" name="Rectangle 11">
            <a:extLst>
              <a:ext uri="{FF2B5EF4-FFF2-40B4-BE49-F238E27FC236}">
                <a16:creationId xmlns:a16="http://schemas.microsoft.com/office/drawing/2014/main" id="{26804DB1-122B-48D7-B198-9860D80997B7}"/>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13" name="TextBox 12">
            <a:extLst>
              <a:ext uri="{FF2B5EF4-FFF2-40B4-BE49-F238E27FC236}">
                <a16:creationId xmlns:a16="http://schemas.microsoft.com/office/drawing/2014/main" id="{BDE2FC50-DEF3-284B-C747-ABDD66C38176}"/>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5" name="TextBox 24">
            <a:extLst>
              <a:ext uri="{FF2B5EF4-FFF2-40B4-BE49-F238E27FC236}">
                <a16:creationId xmlns:a16="http://schemas.microsoft.com/office/drawing/2014/main" id="{6806D801-D2EC-4738-EB41-1A6453143DC6}"/>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6" name="TextBox 25">
            <a:extLst>
              <a:ext uri="{FF2B5EF4-FFF2-40B4-BE49-F238E27FC236}">
                <a16:creationId xmlns:a16="http://schemas.microsoft.com/office/drawing/2014/main" id="{ED8C5D43-256F-9089-A49D-7763EBD7F27A}"/>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1514614554"/>
      </p:ext>
    </p:extLst>
  </p:cSld>
  <p:clrMap bg1="lt1" tx1="dk1" bg2="lt2" tx2="dk2" accent1="accent1" accent2="accent2" accent3="accent3" accent4="accent4" accent5="accent5" accent6="accent6" hlink="hlink" folHlink="folHlink"/>
  <p:sldLayoutIdLst>
    <p:sldLayoutId id="2147483954" r:id="rId1"/>
  </p:sldLayoutIdLst>
  <p:hf hdr="0" dt="0"/>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building, outdoor, sky, city&#10;&#10;Description automatically generated">
            <a:extLst>
              <a:ext uri="{FF2B5EF4-FFF2-40B4-BE49-F238E27FC236}">
                <a16:creationId xmlns:a16="http://schemas.microsoft.com/office/drawing/2014/main" id="{805387D6-E92A-F646-1A13-05C55D768F88}"/>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661AC155-B453-EB77-2202-A49EAFD4C282}"/>
              </a:ext>
            </a:extLst>
          </p:cNvPr>
          <p:cNvSpPr/>
          <p:nvPr userDrawn="1"/>
        </p:nvSpPr>
        <p:spPr bwMode="auto">
          <a:xfrm>
            <a:off x="6734476" y="-1"/>
            <a:ext cx="5457522" cy="6858001"/>
          </a:xfrm>
          <a:prstGeom prst="rect">
            <a:avLst/>
          </a:prstGeom>
          <a:solidFill>
            <a:srgbClr val="582C83">
              <a:alpha val="96511"/>
            </a:srgbClr>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Arial" pitchFamily="34" charset="0"/>
              <a:ea typeface="STKaiti"/>
            </a:endParaRPr>
          </a:p>
        </p:txBody>
      </p:sp>
      <p:pic>
        <p:nvPicPr>
          <p:cNvPr id="7" name="Picture 6" descr="Logo&#10;&#10;Description automatically generated">
            <a:extLst>
              <a:ext uri="{FF2B5EF4-FFF2-40B4-BE49-F238E27FC236}">
                <a16:creationId xmlns:a16="http://schemas.microsoft.com/office/drawing/2014/main" id="{5F30789A-00AA-2B89-CF78-ECACEBD95F2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09761" y="377513"/>
            <a:ext cx="1263437" cy="1034158"/>
          </a:xfrm>
          <a:prstGeom prst="rect">
            <a:avLst/>
          </a:prstGeom>
        </p:spPr>
      </p:pic>
      <p:sp>
        <p:nvSpPr>
          <p:cNvPr id="15" name="Slide Number Placeholder 21">
            <a:extLst>
              <a:ext uri="{FF2B5EF4-FFF2-40B4-BE49-F238E27FC236}">
                <a16:creationId xmlns:a16="http://schemas.microsoft.com/office/drawing/2014/main" id="{63B31D11-202B-DF5E-40A7-91BE87946108}"/>
              </a:ext>
            </a:extLst>
          </p:cNvPr>
          <p:cNvSpPr>
            <a:spLocks noGrp="1"/>
          </p:cNvSpPr>
          <p:nvPr>
            <p:ph type="sldNum" sz="quarter" idx="4"/>
          </p:nvPr>
        </p:nvSpPr>
        <p:spPr>
          <a:xfrm>
            <a:off x="128016" y="6391656"/>
            <a:ext cx="534106" cy="365125"/>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8A2747B0-D15E-454F-9165-B6CAE4170D4B}" type="slidenum">
              <a:rPr lang="en-US" smtClean="0"/>
              <a:pPr/>
              <a:t>‹#›</a:t>
            </a:fld>
            <a:r>
              <a:rPr lang="en-US" dirty="0"/>
              <a:t> </a:t>
            </a:r>
          </a:p>
        </p:txBody>
      </p:sp>
      <p:sp>
        <p:nvSpPr>
          <p:cNvPr id="4" name="Rectangle 3">
            <a:extLst>
              <a:ext uri="{FF2B5EF4-FFF2-40B4-BE49-F238E27FC236}">
                <a16:creationId xmlns:a16="http://schemas.microsoft.com/office/drawing/2014/main" id="{C2D993BF-3E92-02D4-0D47-4ED16FEA0D65}"/>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5" name="Rectangle 4">
            <a:extLst>
              <a:ext uri="{FF2B5EF4-FFF2-40B4-BE49-F238E27FC236}">
                <a16:creationId xmlns:a16="http://schemas.microsoft.com/office/drawing/2014/main" id="{A2E271C1-0C72-6E38-D153-50784A656FFA}"/>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6" name="Rectangle 5">
            <a:extLst>
              <a:ext uri="{FF2B5EF4-FFF2-40B4-BE49-F238E27FC236}">
                <a16:creationId xmlns:a16="http://schemas.microsoft.com/office/drawing/2014/main" id="{2DAE9B0B-4C77-8F42-F482-6319F2FC4CEA}"/>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8" name="Rectangle 7">
            <a:extLst>
              <a:ext uri="{FF2B5EF4-FFF2-40B4-BE49-F238E27FC236}">
                <a16:creationId xmlns:a16="http://schemas.microsoft.com/office/drawing/2014/main" id="{060A9BA1-7BDD-395B-40B9-84FF4D427E45}"/>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9" name="Rectangle 8">
            <a:extLst>
              <a:ext uri="{FF2B5EF4-FFF2-40B4-BE49-F238E27FC236}">
                <a16:creationId xmlns:a16="http://schemas.microsoft.com/office/drawing/2014/main" id="{87B1577F-A4EF-60BB-8B6A-0BAB0A3767C4}"/>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10" name="Rectangle 9">
            <a:extLst>
              <a:ext uri="{FF2B5EF4-FFF2-40B4-BE49-F238E27FC236}">
                <a16:creationId xmlns:a16="http://schemas.microsoft.com/office/drawing/2014/main" id="{508C64DA-C88E-0F96-7804-275300895795}"/>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12" name="Rectangle 11">
            <a:extLst>
              <a:ext uri="{FF2B5EF4-FFF2-40B4-BE49-F238E27FC236}">
                <a16:creationId xmlns:a16="http://schemas.microsoft.com/office/drawing/2014/main" id="{7C23106B-C787-16F0-5340-BF66EBCBD8B9}"/>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13" name="TextBox 12">
            <a:extLst>
              <a:ext uri="{FF2B5EF4-FFF2-40B4-BE49-F238E27FC236}">
                <a16:creationId xmlns:a16="http://schemas.microsoft.com/office/drawing/2014/main" id="{E5804BF6-04E1-2116-076B-C201003600F9}"/>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5" name="TextBox 24">
            <a:extLst>
              <a:ext uri="{FF2B5EF4-FFF2-40B4-BE49-F238E27FC236}">
                <a16:creationId xmlns:a16="http://schemas.microsoft.com/office/drawing/2014/main" id="{98D16F1F-D3F7-C008-7E28-19BE22AB11F9}"/>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6" name="TextBox 25">
            <a:extLst>
              <a:ext uri="{FF2B5EF4-FFF2-40B4-BE49-F238E27FC236}">
                <a16:creationId xmlns:a16="http://schemas.microsoft.com/office/drawing/2014/main" id="{74AD84D1-74AD-BB7F-55E7-B6D4BB6EC064}"/>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2346011705"/>
      </p:ext>
    </p:extLst>
  </p:cSld>
  <p:clrMap bg1="lt1" tx1="dk1" bg2="lt2" tx2="dk2" accent1="accent1" accent2="accent2" accent3="accent3" accent4="accent4" accent5="accent5" accent6="accent6" hlink="hlink" folHlink="folHlink"/>
  <p:sldLayoutIdLst>
    <p:sldLayoutId id="2147483952" r:id="rId1"/>
  </p:sldLayoutIdLst>
  <p:hf hdr="0" dt="0"/>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water, sky, outdoor, river&#10;&#10;Description automatically generated">
            <a:extLst>
              <a:ext uri="{FF2B5EF4-FFF2-40B4-BE49-F238E27FC236}">
                <a16:creationId xmlns:a16="http://schemas.microsoft.com/office/drawing/2014/main" id="{F9425264-2C03-2515-49D2-3D53570DC1A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606040" y="0"/>
            <a:ext cx="6585959" cy="6858001"/>
          </a:xfrm>
          <a:prstGeom prst="rect">
            <a:avLst/>
          </a:prstGeom>
        </p:spPr>
      </p:pic>
      <p:sp>
        <p:nvSpPr>
          <p:cNvPr id="6" name="Rectangle 5">
            <a:extLst>
              <a:ext uri="{FF2B5EF4-FFF2-40B4-BE49-F238E27FC236}">
                <a16:creationId xmlns:a16="http://schemas.microsoft.com/office/drawing/2014/main" id="{CC28067D-E45F-6093-0163-4D86ECC79A69}"/>
              </a:ext>
            </a:extLst>
          </p:cNvPr>
          <p:cNvSpPr/>
          <p:nvPr userDrawn="1"/>
        </p:nvSpPr>
        <p:spPr bwMode="auto">
          <a:xfrm>
            <a:off x="1" y="-1"/>
            <a:ext cx="5606039" cy="6858001"/>
          </a:xfrm>
          <a:prstGeom prst="rect">
            <a:avLst/>
          </a:prstGeom>
          <a:solidFill>
            <a:srgbClr val="582C83">
              <a:alpha val="96511"/>
            </a:srgbClr>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Arial" pitchFamily="34" charset="0"/>
              <a:ea typeface="STKaiti"/>
            </a:endParaRPr>
          </a:p>
        </p:txBody>
      </p:sp>
      <p:pic>
        <p:nvPicPr>
          <p:cNvPr id="9" name="Picture 8" descr="Logo&#10;&#10;Description automatically generated">
            <a:extLst>
              <a:ext uri="{FF2B5EF4-FFF2-40B4-BE49-F238E27FC236}">
                <a16:creationId xmlns:a16="http://schemas.microsoft.com/office/drawing/2014/main" id="{F26A0C83-CFC8-014C-176E-44B9024C02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8225" y="377513"/>
            <a:ext cx="1263437" cy="1034158"/>
          </a:xfrm>
          <a:prstGeom prst="rect">
            <a:avLst/>
          </a:prstGeom>
        </p:spPr>
      </p:pic>
      <p:sp>
        <p:nvSpPr>
          <p:cNvPr id="16" name="Slide Number Placeholder 21">
            <a:extLst>
              <a:ext uri="{FF2B5EF4-FFF2-40B4-BE49-F238E27FC236}">
                <a16:creationId xmlns:a16="http://schemas.microsoft.com/office/drawing/2014/main" id="{2D076327-305F-5CA8-7F8D-FB78B0E1C9D1}"/>
              </a:ext>
            </a:extLst>
          </p:cNvPr>
          <p:cNvSpPr>
            <a:spLocks noGrp="1"/>
          </p:cNvSpPr>
          <p:nvPr>
            <p:ph type="sldNum" sz="quarter" idx="4"/>
          </p:nvPr>
        </p:nvSpPr>
        <p:spPr>
          <a:xfrm>
            <a:off x="128016" y="6391656"/>
            <a:ext cx="534106" cy="365125"/>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8A2747B0-D15E-454F-9165-B6CAE4170D4B}" type="slidenum">
              <a:rPr lang="en-US" smtClean="0"/>
              <a:pPr/>
              <a:t>‹#›</a:t>
            </a:fld>
            <a:r>
              <a:rPr lang="en-US" dirty="0"/>
              <a:t> </a:t>
            </a:r>
          </a:p>
        </p:txBody>
      </p:sp>
      <p:sp>
        <p:nvSpPr>
          <p:cNvPr id="2" name="Rectangle 1">
            <a:extLst>
              <a:ext uri="{FF2B5EF4-FFF2-40B4-BE49-F238E27FC236}">
                <a16:creationId xmlns:a16="http://schemas.microsoft.com/office/drawing/2014/main" id="{C2478F05-19DB-FFD5-C0EC-576C92CE4721}"/>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3" name="Rectangle 2">
            <a:extLst>
              <a:ext uri="{FF2B5EF4-FFF2-40B4-BE49-F238E27FC236}">
                <a16:creationId xmlns:a16="http://schemas.microsoft.com/office/drawing/2014/main" id="{DBA6A70D-ECE7-26CA-C704-57DDC88C1134}"/>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4" name="Rectangle 3">
            <a:extLst>
              <a:ext uri="{FF2B5EF4-FFF2-40B4-BE49-F238E27FC236}">
                <a16:creationId xmlns:a16="http://schemas.microsoft.com/office/drawing/2014/main" id="{51D839F1-828F-6BD9-64DA-B512D2577213}"/>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7" name="Rectangle 6">
            <a:extLst>
              <a:ext uri="{FF2B5EF4-FFF2-40B4-BE49-F238E27FC236}">
                <a16:creationId xmlns:a16="http://schemas.microsoft.com/office/drawing/2014/main" id="{55FC3B38-44FB-6072-C2F3-63BF100B6900}"/>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8" name="Rectangle 7">
            <a:extLst>
              <a:ext uri="{FF2B5EF4-FFF2-40B4-BE49-F238E27FC236}">
                <a16:creationId xmlns:a16="http://schemas.microsoft.com/office/drawing/2014/main" id="{7AF38B9B-A97C-72C3-977E-231C1FC0D955}"/>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10" name="Rectangle 9">
            <a:extLst>
              <a:ext uri="{FF2B5EF4-FFF2-40B4-BE49-F238E27FC236}">
                <a16:creationId xmlns:a16="http://schemas.microsoft.com/office/drawing/2014/main" id="{40541F52-91F9-A679-11D8-4C592C272EB3}"/>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12" name="Rectangle 11">
            <a:extLst>
              <a:ext uri="{FF2B5EF4-FFF2-40B4-BE49-F238E27FC236}">
                <a16:creationId xmlns:a16="http://schemas.microsoft.com/office/drawing/2014/main" id="{F945A04B-B43F-B11E-8FDF-541D9D0EE4A8}"/>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13" name="TextBox 12">
            <a:extLst>
              <a:ext uri="{FF2B5EF4-FFF2-40B4-BE49-F238E27FC236}">
                <a16:creationId xmlns:a16="http://schemas.microsoft.com/office/drawing/2014/main" id="{1A017C4C-ABCF-3A9F-3306-895EE91572FA}"/>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5" name="TextBox 24">
            <a:extLst>
              <a:ext uri="{FF2B5EF4-FFF2-40B4-BE49-F238E27FC236}">
                <a16:creationId xmlns:a16="http://schemas.microsoft.com/office/drawing/2014/main" id="{9FDB5BB3-D1DD-12A1-AA2B-04F81B94BCF9}"/>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6" name="TextBox 25">
            <a:extLst>
              <a:ext uri="{FF2B5EF4-FFF2-40B4-BE49-F238E27FC236}">
                <a16:creationId xmlns:a16="http://schemas.microsoft.com/office/drawing/2014/main" id="{31CD0EDB-FEE3-42C0-76F1-052E45F7125B}"/>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1734631229"/>
      </p:ext>
    </p:extLst>
  </p:cSld>
  <p:clrMap bg1="lt1" tx1="dk1" bg2="lt2" tx2="dk2" accent1="accent1" accent2="accent2" accent3="accent3" accent4="accent4" accent5="accent5" accent6="accent6" hlink="hlink" folHlink="folHlink"/>
  <p:sldLayoutIdLst>
    <p:sldLayoutId id="2147483950" r:id="rId1"/>
  </p:sldLayoutIdLst>
  <p:hf hdr="0" dt="0"/>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2DE1A-70B9-A9C1-370F-4597EAF026E5}"/>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3" name="Rectangle 2">
            <a:extLst>
              <a:ext uri="{FF2B5EF4-FFF2-40B4-BE49-F238E27FC236}">
                <a16:creationId xmlns:a16="http://schemas.microsoft.com/office/drawing/2014/main" id="{AE560503-7B40-F6DF-A72F-802E26EEA9B7}"/>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4" name="Rectangle 3">
            <a:extLst>
              <a:ext uri="{FF2B5EF4-FFF2-40B4-BE49-F238E27FC236}">
                <a16:creationId xmlns:a16="http://schemas.microsoft.com/office/drawing/2014/main" id="{7FE3F79A-3FDF-4058-2243-2C0AF4982BCB}"/>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5" name="Rectangle 4">
            <a:extLst>
              <a:ext uri="{FF2B5EF4-FFF2-40B4-BE49-F238E27FC236}">
                <a16:creationId xmlns:a16="http://schemas.microsoft.com/office/drawing/2014/main" id="{ED5D4E57-6B77-5165-9C58-525EA763E333}"/>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6" name="Rectangle 5">
            <a:extLst>
              <a:ext uri="{FF2B5EF4-FFF2-40B4-BE49-F238E27FC236}">
                <a16:creationId xmlns:a16="http://schemas.microsoft.com/office/drawing/2014/main" id="{72AA070B-56A5-E1D1-0047-ED725EDCD289}"/>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7" name="Rectangle 6">
            <a:extLst>
              <a:ext uri="{FF2B5EF4-FFF2-40B4-BE49-F238E27FC236}">
                <a16:creationId xmlns:a16="http://schemas.microsoft.com/office/drawing/2014/main" id="{35B33F61-03FF-B3D6-4AAF-8888FDB23D2C}"/>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8" name="Rectangle 7">
            <a:extLst>
              <a:ext uri="{FF2B5EF4-FFF2-40B4-BE49-F238E27FC236}">
                <a16:creationId xmlns:a16="http://schemas.microsoft.com/office/drawing/2014/main" id="{1F19C159-2F58-3CDE-92A5-1F33FB40EDE4}"/>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9" name="TextBox 8">
            <a:extLst>
              <a:ext uri="{FF2B5EF4-FFF2-40B4-BE49-F238E27FC236}">
                <a16:creationId xmlns:a16="http://schemas.microsoft.com/office/drawing/2014/main" id="{CC29C50E-AEDB-9D16-4C2C-ED59744B0E07}"/>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0" name="TextBox 19">
            <a:extLst>
              <a:ext uri="{FF2B5EF4-FFF2-40B4-BE49-F238E27FC236}">
                <a16:creationId xmlns:a16="http://schemas.microsoft.com/office/drawing/2014/main" id="{714D1109-7F57-7CED-FA14-C31E6E484AE5}"/>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1" name="TextBox 20">
            <a:extLst>
              <a:ext uri="{FF2B5EF4-FFF2-40B4-BE49-F238E27FC236}">
                <a16:creationId xmlns:a16="http://schemas.microsoft.com/office/drawing/2014/main" id="{A1305A4D-C341-9526-8B41-050B89A88EC9}"/>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818403055"/>
      </p:ext>
    </p:extLst>
  </p:cSld>
  <p:clrMap bg1="lt1" tx1="dk1" bg2="lt2" tx2="dk2" accent1="accent1" accent2="accent2" accent3="accent3" accent4="accent4" accent5="accent5" accent6="accent6" hlink="hlink" folHlink="folHlink"/>
  <p:sldLayoutIdLst>
    <p:sldLayoutId id="2147483855" r:id="rId1"/>
    <p:sldLayoutId id="2147483969" r:id="rId2"/>
    <p:sldLayoutId id="2147483970" r:id="rId3"/>
    <p:sldLayoutId id="2147483971" r:id="rId4"/>
    <p:sldLayoutId id="2147483859" r:id="rId5"/>
    <p:sldLayoutId id="2147483977" r:id="rId6"/>
    <p:sldLayoutId id="2147483973" r:id="rId7"/>
    <p:sldLayoutId id="2147483974" r:id="rId8"/>
    <p:sldLayoutId id="2147483975" r:id="rId9"/>
    <p:sldLayoutId id="2147483976" r:id="rId10"/>
    <p:sldLayoutId id="2147483862" r:id="rId11"/>
    <p:sldLayoutId id="2147483972" r:id="rId12"/>
    <p:sldLayoutId id="214748386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3873" y="930330"/>
            <a:ext cx="10427738" cy="457200"/>
          </a:xfrm>
          <a:prstGeom prst="rect">
            <a:avLst/>
          </a:prstGeom>
        </p:spPr>
        <p:txBody>
          <a:bodyPr vert="horz" lIns="0" tIns="0" rIns="0" bIns="0" rtlCol="0" anchor="b" anchorCtr="0">
            <a:noAutofit/>
          </a:bodyPr>
          <a:lstStyle/>
          <a:p>
            <a:pPr lvl="0"/>
            <a:r>
              <a:rPr lang="en-US" dirty="0"/>
              <a:t>Click to edit Master title style</a:t>
            </a:r>
          </a:p>
        </p:txBody>
      </p:sp>
      <p:sp>
        <p:nvSpPr>
          <p:cNvPr id="3" name="Text Placeholder 2"/>
          <p:cNvSpPr>
            <a:spLocks noGrp="1"/>
          </p:cNvSpPr>
          <p:nvPr>
            <p:ph type="body" idx="1"/>
          </p:nvPr>
        </p:nvSpPr>
        <p:spPr>
          <a:xfrm>
            <a:off x="1035627" y="2231137"/>
            <a:ext cx="9650895" cy="2798064"/>
          </a:xfrm>
          <a:prstGeom prst="rect">
            <a:avLst/>
          </a:prstGeom>
        </p:spPr>
        <p:txBody>
          <a:bodyPr vert="horz" lIns="0" tIns="0" rIns="0" bIns="45720" rtlCol="0">
            <a:normAutofit/>
          </a:bodyPr>
          <a:lstStyle/>
          <a:p>
            <a:pPr lvl="0"/>
            <a:r>
              <a:rPr lang="en-US" dirty="0"/>
              <a:t>Click to edit Master text styles</a:t>
            </a:r>
          </a:p>
        </p:txBody>
      </p:sp>
      <p:pic>
        <p:nvPicPr>
          <p:cNvPr id="10" name="Picture 9" descr="Logo&#10;&#10;Description automatically generated">
            <a:extLst>
              <a:ext uri="{FF2B5EF4-FFF2-40B4-BE49-F238E27FC236}">
                <a16:creationId xmlns:a16="http://schemas.microsoft.com/office/drawing/2014/main" id="{C9F4A449-F628-F727-FFBE-A45E1CCE7283}"/>
              </a:ext>
            </a:extLst>
          </p:cNvPr>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135914" y="73191"/>
            <a:ext cx="696793" cy="535871"/>
          </a:xfrm>
          <a:prstGeom prst="rect">
            <a:avLst/>
          </a:prstGeom>
        </p:spPr>
      </p:pic>
      <p:sp>
        <p:nvSpPr>
          <p:cNvPr id="21" name="Slide Number Placeholder 20">
            <a:extLst>
              <a:ext uri="{FF2B5EF4-FFF2-40B4-BE49-F238E27FC236}">
                <a16:creationId xmlns:a16="http://schemas.microsoft.com/office/drawing/2014/main" id="{20CAAB67-6C28-721C-62E5-DD817AD1CBF1}"/>
              </a:ext>
            </a:extLst>
          </p:cNvPr>
          <p:cNvSpPr>
            <a:spLocks noGrp="1"/>
          </p:cNvSpPr>
          <p:nvPr>
            <p:ph type="sldNum" sz="quarter" idx="4"/>
          </p:nvPr>
        </p:nvSpPr>
        <p:spPr>
          <a:xfrm>
            <a:off x="128016" y="6391656"/>
            <a:ext cx="453170" cy="365125"/>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2E5867B9-DF49-0248-B914-8E63713F8868}" type="slidenum">
              <a:rPr lang="en-US" smtClean="0"/>
              <a:pPr/>
              <a:t>‹#›</a:t>
            </a:fld>
            <a:r>
              <a:rPr lang="en-US" dirty="0"/>
              <a:t> </a:t>
            </a:r>
          </a:p>
        </p:txBody>
      </p:sp>
      <p:sp>
        <p:nvSpPr>
          <p:cNvPr id="4" name="Rectangle 3">
            <a:extLst>
              <a:ext uri="{FF2B5EF4-FFF2-40B4-BE49-F238E27FC236}">
                <a16:creationId xmlns:a16="http://schemas.microsoft.com/office/drawing/2014/main" id="{7C265AC7-6E9C-12C4-066B-7C1FF362829D}"/>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5" name="Rectangle 4">
            <a:extLst>
              <a:ext uri="{FF2B5EF4-FFF2-40B4-BE49-F238E27FC236}">
                <a16:creationId xmlns:a16="http://schemas.microsoft.com/office/drawing/2014/main" id="{B0D1AB5D-125D-5B27-7666-E47889580DF1}"/>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6" name="Rectangle 5">
            <a:extLst>
              <a:ext uri="{FF2B5EF4-FFF2-40B4-BE49-F238E27FC236}">
                <a16:creationId xmlns:a16="http://schemas.microsoft.com/office/drawing/2014/main" id="{B42AB7E5-5AE4-2C4E-FF86-C762C3753BD0}"/>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7" name="Rectangle 6">
            <a:extLst>
              <a:ext uri="{FF2B5EF4-FFF2-40B4-BE49-F238E27FC236}">
                <a16:creationId xmlns:a16="http://schemas.microsoft.com/office/drawing/2014/main" id="{8DDE79A6-DF4F-557C-6411-F23D29E858E0}"/>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8" name="Rectangle 7">
            <a:extLst>
              <a:ext uri="{FF2B5EF4-FFF2-40B4-BE49-F238E27FC236}">
                <a16:creationId xmlns:a16="http://schemas.microsoft.com/office/drawing/2014/main" id="{F9A9193B-4A68-CD70-A524-92DA30F83935}"/>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9" name="Rectangle 8">
            <a:extLst>
              <a:ext uri="{FF2B5EF4-FFF2-40B4-BE49-F238E27FC236}">
                <a16:creationId xmlns:a16="http://schemas.microsoft.com/office/drawing/2014/main" id="{B526143B-318F-706E-CFDA-61680A522780}"/>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11" name="Rectangle 10">
            <a:extLst>
              <a:ext uri="{FF2B5EF4-FFF2-40B4-BE49-F238E27FC236}">
                <a16:creationId xmlns:a16="http://schemas.microsoft.com/office/drawing/2014/main" id="{5C3F9280-C8DA-DEFA-0F31-47510CD21836}"/>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12" name="TextBox 11">
            <a:extLst>
              <a:ext uri="{FF2B5EF4-FFF2-40B4-BE49-F238E27FC236}">
                <a16:creationId xmlns:a16="http://schemas.microsoft.com/office/drawing/2014/main" id="{0936728F-6B64-9558-880C-25EBB3D3DDF4}"/>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25" name="TextBox 24">
            <a:extLst>
              <a:ext uri="{FF2B5EF4-FFF2-40B4-BE49-F238E27FC236}">
                <a16:creationId xmlns:a16="http://schemas.microsoft.com/office/drawing/2014/main" id="{0070E9F1-17F4-7AD6-40FC-1F920DA3DE76}"/>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26" name="TextBox 25">
            <a:extLst>
              <a:ext uri="{FF2B5EF4-FFF2-40B4-BE49-F238E27FC236}">
                <a16:creationId xmlns:a16="http://schemas.microsoft.com/office/drawing/2014/main" id="{EF98C867-73B5-EC05-9E01-10CCB38E70E2}"/>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Tree>
    <p:extLst>
      <p:ext uri="{BB962C8B-B14F-4D97-AF65-F5344CB8AC3E}">
        <p14:creationId xmlns:p14="http://schemas.microsoft.com/office/powerpoint/2010/main" val="782031219"/>
      </p:ext>
    </p:extLst>
  </p:cSld>
  <p:clrMap bg1="lt1" tx1="dk1" bg2="lt2" tx2="dk2" accent1="accent1" accent2="accent2" accent3="accent3" accent4="accent4" accent5="accent5" accent6="accent6" hlink="hlink" folHlink="folHlink"/>
  <p:sldLayoutIdLst>
    <p:sldLayoutId id="2147483903"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8" r:id="rId13"/>
    <p:sldLayoutId id="2147483919" r:id="rId14"/>
    <p:sldLayoutId id="2147483921" r:id="rId15"/>
    <p:sldLayoutId id="2147484016" r:id="rId16"/>
    <p:sldLayoutId id="2147484017" r:id="rId17"/>
    <p:sldLayoutId id="2147484018" r:id="rId18"/>
    <p:sldLayoutId id="2147484019" r:id="rId19"/>
    <p:sldLayoutId id="2147484015" r:id="rId20"/>
    <p:sldLayoutId id="2147483922" r:id="rId21"/>
    <p:sldLayoutId id="2147483928" r:id="rId22"/>
    <p:sldLayoutId id="2147484020" r:id="rId23"/>
    <p:sldLayoutId id="2147483875" r:id="rId24"/>
  </p:sldLayoutIdLst>
  <p:hf hdr="0" dt="0"/>
  <p:txStyles>
    <p:titleStyle>
      <a:lvl1pPr algn="l" rtl="0" eaLnBrk="1" fontAlgn="base" hangingPunct="1">
        <a:spcBef>
          <a:spcPct val="0"/>
        </a:spcBef>
        <a:spcAft>
          <a:spcPct val="0"/>
        </a:spcAft>
        <a:defRPr lang="en-US" sz="3600" b="1" i="0" baseline="0" dirty="0">
          <a:solidFill>
            <a:srgbClr val="582C83"/>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135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135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135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1350">
          <a:solidFill>
            <a:schemeClr val="accent1"/>
          </a:solidFill>
          <a:latin typeface="Arial" pitchFamily="34" charset="0"/>
          <a:ea typeface="STKaiti" pitchFamily="2" charset="-122"/>
          <a:cs typeface="Geneva" pitchFamily="34" charset="0"/>
        </a:defRPr>
      </a:lvl5pPr>
      <a:lvl6pPr marL="257175" algn="l" rtl="0" eaLnBrk="1" fontAlgn="base" hangingPunct="1">
        <a:spcBef>
          <a:spcPct val="0"/>
        </a:spcBef>
        <a:spcAft>
          <a:spcPct val="0"/>
        </a:spcAft>
        <a:defRPr sz="1350">
          <a:solidFill>
            <a:schemeClr val="accent1"/>
          </a:solidFill>
          <a:latin typeface="Arial" pitchFamily="34" charset="0"/>
          <a:ea typeface="ヒラギノ角ゴ Pro W3" pitchFamily="124" charset="-128"/>
          <a:cs typeface="Geneva" pitchFamily="34" charset="0"/>
        </a:defRPr>
      </a:lvl6pPr>
      <a:lvl7pPr marL="514350" algn="l" rtl="0" eaLnBrk="1" fontAlgn="base" hangingPunct="1">
        <a:spcBef>
          <a:spcPct val="0"/>
        </a:spcBef>
        <a:spcAft>
          <a:spcPct val="0"/>
        </a:spcAft>
        <a:defRPr sz="1350">
          <a:solidFill>
            <a:schemeClr val="accent1"/>
          </a:solidFill>
          <a:latin typeface="Arial" pitchFamily="34" charset="0"/>
          <a:ea typeface="ヒラギノ角ゴ Pro W3" pitchFamily="124" charset="-128"/>
          <a:cs typeface="Geneva" pitchFamily="34" charset="0"/>
        </a:defRPr>
      </a:lvl7pPr>
      <a:lvl8pPr marL="771525" algn="l" rtl="0" eaLnBrk="1" fontAlgn="base" hangingPunct="1">
        <a:spcBef>
          <a:spcPct val="0"/>
        </a:spcBef>
        <a:spcAft>
          <a:spcPct val="0"/>
        </a:spcAft>
        <a:defRPr sz="1350">
          <a:solidFill>
            <a:schemeClr val="accent1"/>
          </a:solidFill>
          <a:latin typeface="Arial" pitchFamily="34" charset="0"/>
          <a:ea typeface="ヒラギノ角ゴ Pro W3" pitchFamily="124" charset="-128"/>
          <a:cs typeface="Geneva" pitchFamily="34" charset="0"/>
        </a:defRPr>
      </a:lvl8pPr>
      <a:lvl9pPr marL="1028700" algn="l" rtl="0" eaLnBrk="1" fontAlgn="base" hangingPunct="1">
        <a:spcBef>
          <a:spcPct val="0"/>
        </a:spcBef>
        <a:spcAft>
          <a:spcPct val="0"/>
        </a:spcAft>
        <a:defRPr sz="1350">
          <a:solidFill>
            <a:schemeClr val="accent1"/>
          </a:solidFill>
          <a:latin typeface="Arial" pitchFamily="34" charset="0"/>
          <a:ea typeface="ヒラギノ角ゴ Pro W3" pitchFamily="124" charset="-128"/>
          <a:cs typeface="Geneva" pitchFamily="34" charset="0"/>
        </a:defRPr>
      </a:lvl9pPr>
    </p:titleStyle>
    <p:bodyStyle>
      <a:lvl1pPr marL="1587" indent="0" algn="l" defTabSz="1034058" rtl="0" eaLnBrk="1" fontAlgn="base" hangingPunct="1">
        <a:lnSpc>
          <a:spcPct val="100000"/>
        </a:lnSpc>
        <a:spcBef>
          <a:spcPts val="1000"/>
        </a:spcBef>
        <a:spcAft>
          <a:spcPts val="300"/>
        </a:spcAft>
        <a:buClr>
          <a:schemeClr val="accent1"/>
        </a:buClr>
        <a:buSzPct val="100000"/>
        <a:buFontTx/>
        <a:buNone/>
        <a:tabLst/>
        <a:defRPr lang="en-US" sz="1400" b="0" i="0" kern="0" dirty="0">
          <a:solidFill>
            <a:srgbClr val="57585A"/>
          </a:solidFill>
          <a:latin typeface="+mn-lt"/>
          <a:ea typeface="+mn-ea"/>
          <a:cs typeface="Arial" panose="020B0604020202020204" pitchFamily="34" charset="0"/>
        </a:defRPr>
      </a:lvl1pPr>
      <a:lvl2pPr marL="117475" indent="0" algn="l" defTabSz="1034058" rtl="0" eaLnBrk="1" fontAlgn="base" hangingPunct="1">
        <a:lnSpc>
          <a:spcPct val="100000"/>
        </a:lnSpc>
        <a:spcBef>
          <a:spcPts val="200"/>
        </a:spcBef>
        <a:spcAft>
          <a:spcPts val="300"/>
        </a:spcAft>
        <a:buClr>
          <a:schemeClr val="bg2"/>
        </a:buClr>
        <a:buSzPct val="100000"/>
        <a:buFontTx/>
        <a:buNone/>
        <a:tabLst/>
        <a:defRPr lang="en-US" sz="1400" b="0" i="0" kern="1200" dirty="0">
          <a:solidFill>
            <a:srgbClr val="4D4D4F"/>
          </a:solidFill>
          <a:latin typeface="+mn-lt"/>
          <a:ea typeface="+mn-ea"/>
          <a:cs typeface="Arial" panose="020B0604020202020204" pitchFamily="34" charset="0"/>
        </a:defRPr>
      </a:lvl2pPr>
      <a:lvl3pPr marL="687388" indent="-225425" algn="l" defTabSz="1034058" rtl="0" eaLnBrk="1" fontAlgn="base" hangingPunct="1">
        <a:lnSpc>
          <a:spcPct val="100000"/>
        </a:lnSpc>
        <a:spcBef>
          <a:spcPts val="300"/>
        </a:spcBef>
        <a:spcAft>
          <a:spcPts val="300"/>
        </a:spcAft>
        <a:buClr>
          <a:schemeClr val="tx2"/>
        </a:buClr>
        <a:buSzPct val="115000"/>
        <a:buFont typeface="Arial" panose="020B0604020202020204" pitchFamily="34" charset="0"/>
        <a:buChar char="−"/>
        <a:defRPr lang="en-US" sz="1500" b="0" i="0" kern="0" dirty="0">
          <a:solidFill>
            <a:srgbClr val="4D4D4F"/>
          </a:solidFill>
          <a:latin typeface="+mn-lt"/>
          <a:ea typeface="+mn-ea"/>
          <a:cs typeface="Arial" panose="020B0604020202020204" pitchFamily="34" charset="0"/>
        </a:defRPr>
      </a:lvl3pPr>
      <a:lvl4pPr marL="914400" indent="-227013" algn="l" defTabSz="1034058" rtl="0" eaLnBrk="1" fontAlgn="base" hangingPunct="1">
        <a:lnSpc>
          <a:spcPct val="100000"/>
        </a:lnSpc>
        <a:spcBef>
          <a:spcPts val="300"/>
        </a:spcBef>
        <a:spcAft>
          <a:spcPts val="300"/>
        </a:spcAft>
        <a:buClr>
          <a:schemeClr val="bg2"/>
        </a:buClr>
        <a:buSzPct val="70000"/>
        <a:buFont typeface="Arial" panose="020B0604020202020204" pitchFamily="34" charset="0"/>
        <a:buChar char="►"/>
        <a:defRPr lang="en-US" sz="1500" b="0" i="0" kern="0" dirty="0">
          <a:solidFill>
            <a:srgbClr val="4D4D4F"/>
          </a:solidFill>
          <a:latin typeface="+mn-lt"/>
          <a:ea typeface="+mn-ea"/>
          <a:cs typeface="Arial" panose="020B0604020202020204" pitchFamily="34" charset="0"/>
        </a:defRPr>
      </a:lvl4pPr>
      <a:lvl5pPr marL="1141413" indent="-227013" algn="l" defTabSz="1034058" rtl="0" eaLnBrk="1" fontAlgn="base" hangingPunct="1">
        <a:lnSpc>
          <a:spcPct val="100000"/>
        </a:lnSpc>
        <a:spcBef>
          <a:spcPts val="300"/>
        </a:spcBef>
        <a:spcAft>
          <a:spcPts val="300"/>
        </a:spcAft>
        <a:buClr>
          <a:schemeClr val="accent1"/>
        </a:buClr>
        <a:buSzPct val="90000"/>
        <a:buFont typeface="Symbol"/>
        <a:buChar char="·"/>
        <a:defRPr lang="en-US" sz="1500" b="0" i="0" kern="1200" dirty="0">
          <a:solidFill>
            <a:srgbClr val="4D4D4F"/>
          </a:solidFill>
          <a:latin typeface="+mn-lt"/>
          <a:ea typeface="+mn-ea"/>
          <a:cs typeface="Arial" panose="020B0604020202020204" pitchFamily="34" charset="0"/>
        </a:defRPr>
      </a:lvl5pPr>
      <a:lvl6pPr marL="613470" indent="-96441" algn="l" defTabSz="1034058" rtl="0" eaLnBrk="1" fontAlgn="base" hangingPunct="1">
        <a:lnSpc>
          <a:spcPct val="100000"/>
        </a:lnSpc>
        <a:spcBef>
          <a:spcPct val="25000"/>
        </a:spcBef>
        <a:spcAft>
          <a:spcPct val="0"/>
        </a:spcAft>
        <a:buClr>
          <a:srgbClr val="97999B"/>
        </a:buClr>
        <a:buSzPct val="100000"/>
        <a:buFont typeface="AbadiMT-CondensedLight" charset="0"/>
        <a:buChar char="-"/>
        <a:tabLst/>
        <a:defRPr sz="1013" b="0">
          <a:solidFill>
            <a:srgbClr val="53565A"/>
          </a:solidFill>
          <a:latin typeface="+mn-lt"/>
          <a:ea typeface="+mn-ea"/>
          <a:cs typeface="+mn-cs"/>
        </a:defRPr>
      </a:lvl6pPr>
      <a:lvl7pPr marL="675085"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7pPr>
      <a:lvl8pPr marL="771525" indent="-96441" algn="l" defTabSz="1034058" rtl="0" eaLnBrk="1" fontAlgn="base" hangingPunct="1">
        <a:lnSpc>
          <a:spcPct val="100000"/>
        </a:lnSpc>
        <a:spcBef>
          <a:spcPct val="25000"/>
        </a:spcBef>
        <a:spcAft>
          <a:spcPct val="0"/>
        </a:spcAft>
        <a:buClr>
          <a:srgbClr val="97999B"/>
        </a:buClr>
        <a:buSzPct val="100000"/>
        <a:buFont typeface="Arial"/>
        <a:buChar char="–"/>
        <a:defRPr sz="788" b="0">
          <a:solidFill>
            <a:srgbClr val="53565A"/>
          </a:solidFill>
          <a:latin typeface="+mn-lt"/>
          <a:ea typeface="+mn-ea"/>
          <a:cs typeface="+mn-cs"/>
        </a:defRPr>
      </a:lvl8pPr>
      <a:lvl9pPr marL="867966"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4" pos="7424">
          <p15:clr>
            <a:srgbClr val="F26B43"/>
          </p15:clr>
        </p15:guide>
        <p15:guide id="5" orient="horz" pos="432">
          <p15:clr>
            <a:srgbClr val="FBAE40"/>
          </p15:clr>
        </p15:guide>
        <p15:guide id="6" orient="horz" pos="240">
          <p15:clr>
            <a:srgbClr val="F26B43"/>
          </p15:clr>
        </p15:guide>
        <p15:guide id="8" orient="horz" pos="2160">
          <p15:clr>
            <a:srgbClr val="FBAE40"/>
          </p15:clr>
        </p15:guide>
        <p15:guide id="9" orient="horz" pos="4008">
          <p15:clr>
            <a:srgbClr val="F26B43"/>
          </p15:clr>
        </p15:guide>
        <p15:guide id="10" orient="horz" pos="3888">
          <p15:clr>
            <a:srgbClr val="FBAE40"/>
          </p15:clr>
        </p15:guide>
        <p15:guide id="11" orient="horz" pos="624">
          <p15:clr>
            <a:srgbClr val="FBAE40"/>
          </p15:clr>
        </p15:guide>
        <p15:guide id="12" orient="horz" pos="4128">
          <p15:clr>
            <a:srgbClr val="FBAE40"/>
          </p15:clr>
        </p15:guide>
        <p15:guide id="13" pos="3712">
          <p15:clr>
            <a:srgbClr val="FBAE40"/>
          </p15:clr>
        </p15:guide>
        <p15:guide id="14" pos="3968">
          <p15:clr>
            <a:srgbClr val="FBAE40"/>
          </p15:clr>
        </p15:guide>
        <p15:guide id="15" pos="3973">
          <p15:clr>
            <a:srgbClr val="F26B43"/>
          </p15:clr>
        </p15:guide>
        <p15:guide id="16" pos="648" userDrawn="1">
          <p15:clr>
            <a:srgbClr val="F26B43"/>
          </p15:clr>
        </p15:guide>
        <p15:guide id="17" orient="horz" pos="816"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E77BB94-EAA8-CFBD-FD08-D2C02AB3F0E6}"/>
              </a:ext>
            </a:extLst>
          </p:cNvPr>
          <p:cNvSpPr/>
          <p:nvPr userDrawn="1"/>
        </p:nvSpPr>
        <p:spPr bwMode="auto">
          <a:xfrm>
            <a:off x="0" y="2150534"/>
            <a:ext cx="12192000" cy="4707466"/>
          </a:xfrm>
          <a:prstGeom prst="rect">
            <a:avLst/>
          </a:prstGeom>
          <a:solidFill>
            <a:srgbClr val="57585A">
              <a:alpha val="10135"/>
            </a:srgbClr>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endParaRPr lang="en-US" sz="1000" b="1" dirty="0">
              <a:solidFill>
                <a:srgbClr val="582C83"/>
              </a:solidFill>
              <a:latin typeface="Arial"/>
              <a:ea typeface="STKaiti"/>
            </a:endParaRPr>
          </a:p>
        </p:txBody>
      </p:sp>
      <p:sp>
        <p:nvSpPr>
          <p:cNvPr id="6" name="Slide Number Placeholder 5">
            <a:extLst>
              <a:ext uri="{FF2B5EF4-FFF2-40B4-BE49-F238E27FC236}">
                <a16:creationId xmlns:a16="http://schemas.microsoft.com/office/drawing/2014/main" id="{A2AFE7F5-9979-80BE-8F43-CDDDE972878A}"/>
              </a:ext>
            </a:extLst>
          </p:cNvPr>
          <p:cNvSpPr>
            <a:spLocks noGrp="1"/>
          </p:cNvSpPr>
          <p:nvPr>
            <p:ph type="sldNum" sz="quarter" idx="4"/>
          </p:nvPr>
        </p:nvSpPr>
        <p:spPr>
          <a:xfrm>
            <a:off x="128016" y="6556248"/>
            <a:ext cx="632368" cy="201168"/>
          </a:xfrm>
          <a:prstGeom prst="rect">
            <a:avLst/>
          </a:prstGeom>
        </p:spPr>
        <p:txBody>
          <a:bodyPr vert="horz" lIns="0" tIns="0" rIns="0" bIns="0" rtlCol="0" anchor="b"/>
          <a:lstStyle>
            <a:lvl1pPr algn="l">
              <a:defRPr sz="800">
                <a:solidFill>
                  <a:srgbClr val="BFBFBF"/>
                </a:solidFill>
                <a:latin typeface="Arial" panose="020B0604020202020204" pitchFamily="34" charset="0"/>
                <a:cs typeface="Arial" panose="020B0604020202020204" pitchFamily="34" charset="0"/>
              </a:defRPr>
            </a:lvl1pPr>
          </a:lstStyle>
          <a:p>
            <a:fld id="{E5C4A061-7EFA-BC42-A3D3-EDA425C628C8}" type="slidenum">
              <a:rPr lang="en-US" smtClean="0"/>
              <a:pPr/>
              <a:t>‹#›</a:t>
            </a:fld>
            <a:r>
              <a:rPr lang="en-US" dirty="0"/>
              <a:t> </a:t>
            </a:r>
          </a:p>
        </p:txBody>
      </p:sp>
      <p:pic>
        <p:nvPicPr>
          <p:cNvPr id="39" name="Picture 38" descr="Logo&#10;&#10;Description automatically generated">
            <a:extLst>
              <a:ext uri="{FF2B5EF4-FFF2-40B4-BE49-F238E27FC236}">
                <a16:creationId xmlns:a16="http://schemas.microsoft.com/office/drawing/2014/main" id="{D514E19D-E248-339F-C743-EB9D56563B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5914" y="73191"/>
            <a:ext cx="696793" cy="535871"/>
          </a:xfrm>
          <a:prstGeom prst="rect">
            <a:avLst/>
          </a:prstGeom>
        </p:spPr>
      </p:pic>
      <p:sp>
        <p:nvSpPr>
          <p:cNvPr id="40" name="Rectangle 39">
            <a:extLst>
              <a:ext uri="{FF2B5EF4-FFF2-40B4-BE49-F238E27FC236}">
                <a16:creationId xmlns:a16="http://schemas.microsoft.com/office/drawing/2014/main" id="{6CA22A50-6818-19C4-F4F9-1398CBDF94C0}"/>
              </a:ext>
            </a:extLst>
          </p:cNvPr>
          <p:cNvSpPr/>
          <p:nvPr userDrawn="1"/>
        </p:nvSpPr>
        <p:spPr bwMode="auto">
          <a:xfrm>
            <a:off x="0" y="4269448"/>
            <a:ext cx="12192000" cy="247866"/>
          </a:xfrm>
          <a:prstGeom prst="rect">
            <a:avLst/>
          </a:prstGeom>
          <a:solidFill>
            <a:srgbClr val="FEC10D"/>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dirty="0">
              <a:solidFill>
                <a:srgbClr val="FFCB06"/>
              </a:solidFill>
              <a:latin typeface="Arial" pitchFamily="34" charset="0"/>
            </a:endParaRPr>
          </a:p>
        </p:txBody>
      </p:sp>
      <p:sp>
        <p:nvSpPr>
          <p:cNvPr id="67" name="Title Placeholder 66">
            <a:extLst>
              <a:ext uri="{FF2B5EF4-FFF2-40B4-BE49-F238E27FC236}">
                <a16:creationId xmlns:a16="http://schemas.microsoft.com/office/drawing/2014/main" id="{4026C5EC-D59E-8861-3AF3-1DCA5694AE28}"/>
              </a:ext>
            </a:extLst>
          </p:cNvPr>
          <p:cNvSpPr>
            <a:spLocks noGrp="1"/>
          </p:cNvSpPr>
          <p:nvPr>
            <p:ph type="title"/>
          </p:nvPr>
        </p:nvSpPr>
        <p:spPr>
          <a:xfrm>
            <a:off x="1026383" y="884113"/>
            <a:ext cx="10515600" cy="502920"/>
          </a:xfrm>
          <a:prstGeom prst="rect">
            <a:avLst/>
          </a:prstGeom>
        </p:spPr>
        <p:txBody>
          <a:bodyPr vert="horz" lIns="0" tIns="0" rIns="0" bIns="0" rtlCol="0" anchor="b">
            <a:normAutofit/>
          </a:bodyPr>
          <a:lstStyle/>
          <a:p>
            <a:r>
              <a:rPr lang="en-US" dirty="0"/>
              <a:t>Click to edit Master title style</a:t>
            </a:r>
          </a:p>
        </p:txBody>
      </p:sp>
      <p:sp>
        <p:nvSpPr>
          <p:cNvPr id="2" name="Rectangle 1">
            <a:extLst>
              <a:ext uri="{FF2B5EF4-FFF2-40B4-BE49-F238E27FC236}">
                <a16:creationId xmlns:a16="http://schemas.microsoft.com/office/drawing/2014/main" id="{CCCB73D3-F2BD-1AF1-80A2-09E8265C4A30}"/>
              </a:ext>
            </a:extLst>
          </p:cNvPr>
          <p:cNvSpPr/>
          <p:nvPr userDrawn="1"/>
        </p:nvSpPr>
        <p:spPr bwMode="auto">
          <a:xfrm>
            <a:off x="457200" y="-375876"/>
            <a:ext cx="1036320" cy="274320"/>
          </a:xfrm>
          <a:prstGeom prst="rect">
            <a:avLst/>
          </a:prstGeom>
          <a:solidFill>
            <a:srgbClr val="582C83"/>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itchFamily="34" charset="0"/>
                <a:ea typeface="STKaiti"/>
              </a:rPr>
              <a:t>88 / 44 / 131</a:t>
            </a:r>
          </a:p>
        </p:txBody>
      </p:sp>
      <p:sp>
        <p:nvSpPr>
          <p:cNvPr id="3" name="Rectangle 2">
            <a:extLst>
              <a:ext uri="{FF2B5EF4-FFF2-40B4-BE49-F238E27FC236}">
                <a16:creationId xmlns:a16="http://schemas.microsoft.com/office/drawing/2014/main" id="{8BF0BFAB-15A9-9F7F-2871-0C3DF1D78778}"/>
              </a:ext>
            </a:extLst>
          </p:cNvPr>
          <p:cNvSpPr/>
          <p:nvPr userDrawn="1"/>
        </p:nvSpPr>
        <p:spPr bwMode="auto">
          <a:xfrm>
            <a:off x="1731047" y="-375876"/>
            <a:ext cx="1036320" cy="274320"/>
          </a:xfrm>
          <a:prstGeom prst="rect">
            <a:avLst/>
          </a:prstGeom>
          <a:solidFill>
            <a:srgbClr val="FEC10D"/>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r>
              <a:rPr lang="en-US" sz="1000" b="1" dirty="0">
                <a:solidFill>
                  <a:srgbClr val="582C83"/>
                </a:solidFill>
                <a:latin typeface="Arial" pitchFamily="34" charset="0"/>
                <a:ea typeface="STKaiti"/>
              </a:rPr>
              <a:t>254 / 193 / 13</a:t>
            </a:r>
          </a:p>
        </p:txBody>
      </p:sp>
      <p:sp>
        <p:nvSpPr>
          <p:cNvPr id="4" name="Rectangle 3">
            <a:extLst>
              <a:ext uri="{FF2B5EF4-FFF2-40B4-BE49-F238E27FC236}">
                <a16:creationId xmlns:a16="http://schemas.microsoft.com/office/drawing/2014/main" id="{838985A9-E39D-83BF-8269-5E2E64C8A796}"/>
              </a:ext>
            </a:extLst>
          </p:cNvPr>
          <p:cNvSpPr/>
          <p:nvPr userDrawn="1"/>
        </p:nvSpPr>
        <p:spPr bwMode="auto">
          <a:xfrm>
            <a:off x="5967714" y="-370357"/>
            <a:ext cx="1036320" cy="274320"/>
          </a:xfrm>
          <a:prstGeom prst="rect">
            <a:avLst/>
          </a:prstGeom>
          <a:solidFill>
            <a:srgbClr val="003C71"/>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60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113</a:t>
            </a:r>
          </a:p>
        </p:txBody>
      </p:sp>
      <p:sp>
        <p:nvSpPr>
          <p:cNvPr id="7" name="Rectangle 6">
            <a:extLst>
              <a:ext uri="{FF2B5EF4-FFF2-40B4-BE49-F238E27FC236}">
                <a16:creationId xmlns:a16="http://schemas.microsoft.com/office/drawing/2014/main" id="{9A5E1E44-946A-4886-6926-CADD8FDEC009}"/>
              </a:ext>
            </a:extLst>
          </p:cNvPr>
          <p:cNvSpPr/>
          <p:nvPr userDrawn="1"/>
        </p:nvSpPr>
        <p:spPr bwMode="auto">
          <a:xfrm>
            <a:off x="3439327" y="-375876"/>
            <a:ext cx="1036320" cy="274320"/>
          </a:xfrm>
          <a:prstGeom prst="rect">
            <a:avLst/>
          </a:prstGeom>
          <a:solidFill>
            <a:srgbClr val="84BD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4F277A"/>
                </a:solidFill>
                <a:latin typeface="Arial"/>
                <a:ea typeface="STKaiti"/>
              </a:rPr>
              <a:t>132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189</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endParaRPr lang="en-US" sz="1000" b="1" dirty="0">
              <a:solidFill>
                <a:srgbClr val="4F277A"/>
              </a:solidFill>
              <a:latin typeface="Arial" pitchFamily="34" charset="0"/>
              <a:ea typeface="STKaiti"/>
            </a:endParaRPr>
          </a:p>
        </p:txBody>
      </p:sp>
      <p:sp>
        <p:nvSpPr>
          <p:cNvPr id="8" name="Rectangle 7">
            <a:extLst>
              <a:ext uri="{FF2B5EF4-FFF2-40B4-BE49-F238E27FC236}">
                <a16:creationId xmlns:a16="http://schemas.microsoft.com/office/drawing/2014/main" id="{EDB1B6FD-D391-24E7-FFA0-F6F8C9C0F682}"/>
              </a:ext>
            </a:extLst>
          </p:cNvPr>
          <p:cNvSpPr/>
          <p:nvPr userDrawn="1"/>
        </p:nvSpPr>
        <p:spPr bwMode="auto">
          <a:xfrm>
            <a:off x="4705110" y="-375876"/>
            <a:ext cx="1036320" cy="274320"/>
          </a:xfrm>
          <a:prstGeom prst="rect">
            <a:avLst/>
          </a:prstGeom>
          <a:solidFill>
            <a:srgbClr val="FF9800"/>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731044" algn="r"/>
              </a:tabLst>
            </a:pPr>
            <a:r>
              <a:rPr lang="en-US" sz="1000" b="1" dirty="0">
                <a:solidFill>
                  <a:srgbClr val="4F277A"/>
                </a:solidFill>
                <a:latin typeface="Arial"/>
                <a:ea typeface="STKaiti"/>
              </a:rPr>
              <a:t>255</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152</a:t>
            </a:r>
            <a:r>
              <a:rPr lang="en-US" sz="1000" b="1" dirty="0">
                <a:solidFill>
                  <a:srgbClr val="4F277A"/>
                </a:solidFill>
                <a:latin typeface="Arial" pitchFamily="34" charset="0"/>
                <a:ea typeface="STKaiti"/>
              </a:rPr>
              <a:t> / </a:t>
            </a:r>
            <a:r>
              <a:rPr lang="en-US" sz="1000" b="1" dirty="0">
                <a:solidFill>
                  <a:srgbClr val="4F277A"/>
                </a:solidFill>
                <a:latin typeface="Arial"/>
                <a:ea typeface="STKaiti"/>
              </a:rPr>
              <a:t>0</a:t>
            </a:r>
          </a:p>
        </p:txBody>
      </p:sp>
      <p:sp>
        <p:nvSpPr>
          <p:cNvPr id="9" name="Rectangle 8">
            <a:extLst>
              <a:ext uri="{FF2B5EF4-FFF2-40B4-BE49-F238E27FC236}">
                <a16:creationId xmlns:a16="http://schemas.microsoft.com/office/drawing/2014/main" id="{01A2C820-82D5-6162-2088-A22F4EC5C98D}"/>
              </a:ext>
            </a:extLst>
          </p:cNvPr>
          <p:cNvSpPr/>
          <p:nvPr userDrawn="1"/>
        </p:nvSpPr>
        <p:spPr bwMode="auto">
          <a:xfrm>
            <a:off x="7230318" y="-375876"/>
            <a:ext cx="1036320" cy="274320"/>
          </a:xfrm>
          <a:prstGeom prst="rect">
            <a:avLst/>
          </a:prstGeom>
          <a:solidFill>
            <a:srgbClr val="8246AF"/>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130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70</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175</a:t>
            </a:r>
          </a:p>
        </p:txBody>
      </p:sp>
      <p:sp>
        <p:nvSpPr>
          <p:cNvPr id="10" name="Rectangle 9">
            <a:extLst>
              <a:ext uri="{FF2B5EF4-FFF2-40B4-BE49-F238E27FC236}">
                <a16:creationId xmlns:a16="http://schemas.microsoft.com/office/drawing/2014/main" id="{B3E3033F-B861-54F9-581E-E1F74C39D62E}"/>
              </a:ext>
            </a:extLst>
          </p:cNvPr>
          <p:cNvSpPr/>
          <p:nvPr userDrawn="1"/>
        </p:nvSpPr>
        <p:spPr bwMode="auto">
          <a:xfrm>
            <a:off x="9113883" y="-375876"/>
            <a:ext cx="1036320" cy="274320"/>
          </a:xfrm>
          <a:prstGeom prst="rect">
            <a:avLst/>
          </a:prstGeom>
          <a:solidFill>
            <a:srgbClr val="57585A"/>
          </a:solidFill>
          <a:ln w="6350"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a:tabLst>
                <a:tab pos="386656" algn="r"/>
              </a:tabLst>
            </a:pPr>
            <a:r>
              <a:rPr lang="en-US" sz="1000" b="1" dirty="0">
                <a:solidFill>
                  <a:srgbClr val="FFFFFF"/>
                </a:solidFill>
                <a:latin typeface="Arial"/>
                <a:ea typeface="STKaiti"/>
              </a:rPr>
              <a:t>87</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88</a:t>
            </a:r>
            <a:r>
              <a:rPr lang="en-US" sz="1000" b="1" dirty="0">
                <a:solidFill>
                  <a:srgbClr val="FFFFFF"/>
                </a:solidFill>
                <a:latin typeface="Arial" pitchFamily="34" charset="0"/>
                <a:ea typeface="STKaiti"/>
              </a:rPr>
              <a:t> / </a:t>
            </a:r>
            <a:r>
              <a:rPr lang="en-US" sz="1000" b="1" dirty="0">
                <a:solidFill>
                  <a:srgbClr val="FFFFFF"/>
                </a:solidFill>
                <a:latin typeface="Arial"/>
                <a:ea typeface="STKaiti"/>
              </a:rPr>
              <a:t>90</a:t>
            </a:r>
          </a:p>
        </p:txBody>
      </p:sp>
      <p:sp>
        <p:nvSpPr>
          <p:cNvPr id="11" name="TextBox 10">
            <a:extLst>
              <a:ext uri="{FF2B5EF4-FFF2-40B4-BE49-F238E27FC236}">
                <a16:creationId xmlns:a16="http://schemas.microsoft.com/office/drawing/2014/main" id="{C5276E76-516B-9378-1E92-A8502961F3A2}"/>
              </a:ext>
            </a:extLst>
          </p:cNvPr>
          <p:cNvSpPr txBox="1"/>
          <p:nvPr userDrawn="1"/>
        </p:nvSpPr>
        <p:spPr>
          <a:xfrm>
            <a:off x="444200"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Primary colors</a:t>
            </a:r>
          </a:p>
        </p:txBody>
      </p:sp>
      <p:sp>
        <p:nvSpPr>
          <p:cNvPr id="12" name="TextBox 11">
            <a:extLst>
              <a:ext uri="{FF2B5EF4-FFF2-40B4-BE49-F238E27FC236}">
                <a16:creationId xmlns:a16="http://schemas.microsoft.com/office/drawing/2014/main" id="{DF03EA40-BA3E-3744-7A86-C2248C819AA3}"/>
              </a:ext>
            </a:extLst>
          </p:cNvPr>
          <p:cNvSpPr txBox="1"/>
          <p:nvPr userDrawn="1"/>
        </p:nvSpPr>
        <p:spPr>
          <a:xfrm>
            <a:off x="3439327"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Secondary colors</a:t>
            </a:r>
          </a:p>
        </p:txBody>
      </p:sp>
      <p:sp>
        <p:nvSpPr>
          <p:cNvPr id="13" name="TextBox 12">
            <a:extLst>
              <a:ext uri="{FF2B5EF4-FFF2-40B4-BE49-F238E27FC236}">
                <a16:creationId xmlns:a16="http://schemas.microsoft.com/office/drawing/2014/main" id="{619165FE-5636-7E83-B5AB-770736857FC1}"/>
              </a:ext>
            </a:extLst>
          </p:cNvPr>
          <p:cNvSpPr txBox="1"/>
          <p:nvPr userDrawn="1"/>
        </p:nvSpPr>
        <p:spPr>
          <a:xfrm>
            <a:off x="9112339" y="-653237"/>
            <a:ext cx="2323167" cy="184666"/>
          </a:xfrm>
          <a:prstGeom prst="rect">
            <a:avLst/>
          </a:prstGeom>
          <a:noFill/>
        </p:spPr>
        <p:txBody>
          <a:bodyPr wrap="square" lIns="0" tIns="0" rIns="0" bIns="0" rtlCol="0">
            <a:spAutoFit/>
          </a:bodyPr>
          <a:lstStyle/>
          <a:p>
            <a:r>
              <a:rPr lang="en-US" sz="1200" dirty="0">
                <a:solidFill>
                  <a:srgbClr val="57585A"/>
                </a:solidFill>
                <a:latin typeface="Arial" panose="020B0604020202020204" pitchFamily="34" charset="0"/>
                <a:cs typeface="Arial" panose="020B0604020202020204" pitchFamily="34" charset="0"/>
              </a:rPr>
              <a:t>Default text color</a:t>
            </a:r>
          </a:p>
        </p:txBody>
      </p:sp>
      <p:sp>
        <p:nvSpPr>
          <p:cNvPr id="5" name="TextBox 4">
            <a:extLst>
              <a:ext uri="{FF2B5EF4-FFF2-40B4-BE49-F238E27FC236}">
                <a16:creationId xmlns:a16="http://schemas.microsoft.com/office/drawing/2014/main" id="{C111CFC9-5EC9-5EF8-FBDA-E59DB2AC2C2F}"/>
              </a:ext>
            </a:extLst>
          </p:cNvPr>
          <p:cNvSpPr txBox="1"/>
          <p:nvPr userDrawn="1"/>
        </p:nvSpPr>
        <p:spPr>
          <a:xfrm>
            <a:off x="581605" y="2362856"/>
            <a:ext cx="2617632" cy="692497"/>
          </a:xfrm>
          <a:prstGeom prst="rect">
            <a:avLst/>
          </a:prstGeom>
          <a:noFill/>
          <a:ln>
            <a:noFill/>
          </a:ln>
        </p:spPr>
        <p:txBody>
          <a:bodyPr wrap="square">
            <a:spAutoFit/>
          </a:bodyPr>
          <a:lstStyle/>
          <a:p>
            <a:r>
              <a:rPr lang="en-US" sz="1300" b="1" dirty="0">
                <a:solidFill>
                  <a:srgbClr val="582C83"/>
                </a:solidFill>
                <a:latin typeface="Arial Black" panose="020B0604020202020204" pitchFamily="34" charset="0"/>
                <a:cs typeface="Arial Black" panose="020B0604020202020204" pitchFamily="34" charset="0"/>
              </a:rPr>
              <a:t>1959</a:t>
            </a:r>
            <a:br>
              <a:rPr lang="en-US" sz="1300" dirty="0">
                <a:solidFill>
                  <a:srgbClr val="4D4D4F"/>
                </a:solidFill>
                <a:latin typeface="Arial" panose="020B0604020202020204" pitchFamily="34" charset="0"/>
                <a:cs typeface="Arial" panose="020B0604020202020204" pitchFamily="34" charset="0"/>
              </a:rPr>
            </a:br>
            <a:r>
              <a:rPr lang="en-US" sz="1300" dirty="0">
                <a:solidFill>
                  <a:srgbClr val="57585A"/>
                </a:solidFill>
                <a:latin typeface="Arial" panose="020B0604020202020204" pitchFamily="34" charset="0"/>
                <a:cs typeface="Arial" panose="020B0604020202020204" pitchFamily="34" charset="0"/>
              </a:rPr>
              <a:t>Fidelity &amp; Guaranty Life Insurance Company launched</a:t>
            </a:r>
          </a:p>
        </p:txBody>
      </p:sp>
      <p:sp>
        <p:nvSpPr>
          <p:cNvPr id="14" name="TextBox 13">
            <a:extLst>
              <a:ext uri="{FF2B5EF4-FFF2-40B4-BE49-F238E27FC236}">
                <a16:creationId xmlns:a16="http://schemas.microsoft.com/office/drawing/2014/main" id="{F0D5F17E-3165-EE39-A879-63F84208EF1A}"/>
              </a:ext>
            </a:extLst>
          </p:cNvPr>
          <p:cNvSpPr txBox="1"/>
          <p:nvPr userDrawn="1"/>
        </p:nvSpPr>
        <p:spPr>
          <a:xfrm>
            <a:off x="1684383" y="3294894"/>
            <a:ext cx="1790741" cy="692497"/>
          </a:xfrm>
          <a:prstGeom prst="rect">
            <a:avLst/>
          </a:prstGeom>
          <a:noFill/>
          <a:ln>
            <a:noFill/>
          </a:ln>
        </p:spPr>
        <p:txBody>
          <a:bodyPr wrap="square">
            <a:spAutoFit/>
          </a:bodyPr>
          <a:lstStyle/>
          <a:p>
            <a:r>
              <a:rPr lang="en-US" sz="1300" b="1" dirty="0">
                <a:solidFill>
                  <a:srgbClr val="582C83"/>
                </a:solidFill>
                <a:latin typeface="Arial Black" panose="020B0604020202020204" pitchFamily="34" charset="0"/>
                <a:cs typeface="Arial Black" panose="020B0604020202020204" pitchFamily="34" charset="0"/>
              </a:rPr>
              <a:t>1960s-1980s</a:t>
            </a:r>
            <a:br>
              <a:rPr lang="en-US" sz="1300" dirty="0">
                <a:solidFill>
                  <a:srgbClr val="4D4D4F"/>
                </a:solidFill>
                <a:latin typeface="Arial" panose="020B0604020202020204" pitchFamily="34" charset="0"/>
                <a:cs typeface="Arial" panose="020B0604020202020204" pitchFamily="34" charset="0"/>
              </a:rPr>
            </a:br>
            <a:r>
              <a:rPr lang="en-US" sz="1300" dirty="0">
                <a:solidFill>
                  <a:srgbClr val="57585A"/>
                </a:solidFill>
                <a:latin typeface="Arial" panose="020B0604020202020204" pitchFamily="34" charset="0"/>
                <a:cs typeface="Arial" panose="020B0604020202020204" pitchFamily="34" charset="0"/>
              </a:rPr>
              <a:t>Expanded our portfolio of offerings</a:t>
            </a:r>
          </a:p>
        </p:txBody>
      </p:sp>
      <p:sp>
        <p:nvSpPr>
          <p:cNvPr id="15" name="TextBox 14">
            <a:extLst>
              <a:ext uri="{FF2B5EF4-FFF2-40B4-BE49-F238E27FC236}">
                <a16:creationId xmlns:a16="http://schemas.microsoft.com/office/drawing/2014/main" id="{C7B65DEA-1B56-F627-C3CB-41F7B7EE853C}"/>
              </a:ext>
            </a:extLst>
          </p:cNvPr>
          <p:cNvSpPr txBox="1"/>
          <p:nvPr userDrawn="1"/>
        </p:nvSpPr>
        <p:spPr>
          <a:xfrm>
            <a:off x="3521747" y="2362856"/>
            <a:ext cx="2082792" cy="692497"/>
          </a:xfrm>
          <a:prstGeom prst="rect">
            <a:avLst/>
          </a:prstGeom>
          <a:noFill/>
          <a:ln>
            <a:noFill/>
          </a:ln>
        </p:spPr>
        <p:txBody>
          <a:bodyPr wrap="square">
            <a:spAutoFit/>
          </a:bodyPr>
          <a:lstStyle/>
          <a:p>
            <a:r>
              <a:rPr lang="en-US" sz="1300" b="1" dirty="0">
                <a:solidFill>
                  <a:srgbClr val="582C83"/>
                </a:solidFill>
                <a:latin typeface="Arial Black" panose="020B0604020202020204" pitchFamily="34" charset="0"/>
                <a:cs typeface="Arial Black" panose="020B0604020202020204" pitchFamily="34" charset="0"/>
              </a:rPr>
              <a:t>1998</a:t>
            </a:r>
            <a:br>
              <a:rPr lang="en-US" sz="1300" dirty="0">
                <a:solidFill>
                  <a:srgbClr val="4D4D4F"/>
                </a:solidFill>
                <a:latin typeface="Arial" panose="020B0604020202020204" pitchFamily="34" charset="0"/>
                <a:cs typeface="Arial" panose="020B0604020202020204" pitchFamily="34" charset="0"/>
              </a:rPr>
            </a:br>
            <a:r>
              <a:rPr lang="en-US" sz="1300" dirty="0">
                <a:solidFill>
                  <a:srgbClr val="57585A"/>
                </a:solidFill>
                <a:latin typeface="Arial" panose="020B0604020202020204" pitchFamily="34" charset="0"/>
                <a:cs typeface="Arial" panose="020B0604020202020204" pitchFamily="34" charset="0"/>
              </a:rPr>
              <a:t>Offered our first Fixed Indexed Annuity</a:t>
            </a:r>
          </a:p>
        </p:txBody>
      </p:sp>
      <p:sp>
        <p:nvSpPr>
          <p:cNvPr id="16" name="TextBox 15">
            <a:extLst>
              <a:ext uri="{FF2B5EF4-FFF2-40B4-BE49-F238E27FC236}">
                <a16:creationId xmlns:a16="http://schemas.microsoft.com/office/drawing/2014/main" id="{9CFE3EEA-37AB-2CDF-6594-3BF55FDAEE37}"/>
              </a:ext>
            </a:extLst>
          </p:cNvPr>
          <p:cNvSpPr txBox="1"/>
          <p:nvPr userDrawn="1"/>
        </p:nvSpPr>
        <p:spPr>
          <a:xfrm>
            <a:off x="4838689" y="4841665"/>
            <a:ext cx="1497003" cy="892552"/>
          </a:xfrm>
          <a:prstGeom prst="rect">
            <a:avLst/>
          </a:prstGeom>
          <a:noFill/>
          <a:ln>
            <a:noFill/>
          </a:ln>
        </p:spPr>
        <p:txBody>
          <a:bodyPr wrap="square">
            <a:spAutoFit/>
          </a:bodyPr>
          <a:lstStyle/>
          <a:p>
            <a:r>
              <a:rPr lang="en-US" sz="1300" b="1" dirty="0">
                <a:solidFill>
                  <a:srgbClr val="582C83"/>
                </a:solidFill>
                <a:latin typeface="Arial Black" panose="020B0604020202020204" pitchFamily="34" charset="0"/>
                <a:cs typeface="Arial Black" panose="020B0604020202020204" pitchFamily="34" charset="0"/>
              </a:rPr>
              <a:t>2014</a:t>
            </a:r>
            <a:br>
              <a:rPr lang="en-US" sz="1300" dirty="0">
                <a:solidFill>
                  <a:srgbClr val="4D4D4F"/>
                </a:solidFill>
                <a:latin typeface="Arial" panose="020B0604020202020204" pitchFamily="34" charset="0"/>
                <a:cs typeface="Arial" panose="020B0604020202020204" pitchFamily="34" charset="0"/>
              </a:rPr>
            </a:br>
            <a:r>
              <a:rPr lang="en-US" sz="1300" dirty="0">
                <a:solidFill>
                  <a:srgbClr val="57585A"/>
                </a:solidFill>
                <a:latin typeface="Arial" panose="020B0604020202020204" pitchFamily="34" charset="0"/>
                <a:cs typeface="Arial" panose="020B0604020202020204" pitchFamily="34" charset="0"/>
              </a:rPr>
              <a:t>Opened new headquarters in Des Moines, IA</a:t>
            </a:r>
          </a:p>
        </p:txBody>
      </p:sp>
      <p:sp>
        <p:nvSpPr>
          <p:cNvPr id="17" name="TextBox 16">
            <a:extLst>
              <a:ext uri="{FF2B5EF4-FFF2-40B4-BE49-F238E27FC236}">
                <a16:creationId xmlns:a16="http://schemas.microsoft.com/office/drawing/2014/main" id="{D0EABA86-2000-6BB1-4FD5-6EF30772CA0C}"/>
              </a:ext>
            </a:extLst>
          </p:cNvPr>
          <p:cNvSpPr txBox="1"/>
          <p:nvPr userDrawn="1"/>
        </p:nvSpPr>
        <p:spPr>
          <a:xfrm>
            <a:off x="7038676" y="3491130"/>
            <a:ext cx="1731436" cy="692497"/>
          </a:xfrm>
          <a:prstGeom prst="rect">
            <a:avLst/>
          </a:prstGeom>
          <a:noFill/>
          <a:ln>
            <a:noFill/>
          </a:ln>
        </p:spPr>
        <p:txBody>
          <a:bodyPr wrap="square">
            <a:spAutoFit/>
          </a:bodyPr>
          <a:lstStyle/>
          <a:p>
            <a:r>
              <a:rPr lang="en-US" sz="1300" b="1" dirty="0">
                <a:solidFill>
                  <a:srgbClr val="582C83"/>
                </a:solidFill>
                <a:latin typeface="Arial Black" panose="020B0604020202020204" pitchFamily="34" charset="0"/>
                <a:cs typeface="Arial Black" panose="020B0604020202020204" pitchFamily="34" charset="0"/>
              </a:rPr>
              <a:t>2019</a:t>
            </a:r>
            <a:br>
              <a:rPr lang="en-US" sz="1300" dirty="0">
                <a:solidFill>
                  <a:srgbClr val="4D4D4F"/>
                </a:solidFill>
                <a:latin typeface="Arial" panose="020B0604020202020204" pitchFamily="34" charset="0"/>
                <a:cs typeface="Arial" panose="020B0604020202020204" pitchFamily="34" charset="0"/>
              </a:rPr>
            </a:br>
            <a:r>
              <a:rPr lang="en-US" sz="1300" dirty="0">
                <a:solidFill>
                  <a:srgbClr val="57585A"/>
                </a:solidFill>
                <a:latin typeface="Arial" panose="020B0604020202020204" pitchFamily="34" charset="0"/>
                <a:cs typeface="Arial" panose="020B0604020202020204" pitchFamily="34" charset="0"/>
              </a:rPr>
              <a:t>Offered the first ETF-based strategy</a:t>
            </a:r>
          </a:p>
        </p:txBody>
      </p:sp>
      <p:sp>
        <p:nvSpPr>
          <p:cNvPr id="18" name="TextBox 17">
            <a:extLst>
              <a:ext uri="{FF2B5EF4-FFF2-40B4-BE49-F238E27FC236}">
                <a16:creationId xmlns:a16="http://schemas.microsoft.com/office/drawing/2014/main" id="{133B1D7F-6D76-89E7-B3D1-E30AEBC28C66}"/>
              </a:ext>
            </a:extLst>
          </p:cNvPr>
          <p:cNvSpPr txBox="1"/>
          <p:nvPr userDrawn="1"/>
        </p:nvSpPr>
        <p:spPr>
          <a:xfrm>
            <a:off x="10344071" y="2362856"/>
            <a:ext cx="1342563" cy="1092607"/>
          </a:xfrm>
          <a:prstGeom prst="rect">
            <a:avLst/>
          </a:prstGeom>
          <a:noFill/>
          <a:ln>
            <a:noFill/>
          </a:ln>
        </p:spPr>
        <p:txBody>
          <a:bodyPr wrap="square">
            <a:spAutoFit/>
          </a:bodyPr>
          <a:lstStyle/>
          <a:p>
            <a:pPr algn="r"/>
            <a:r>
              <a:rPr lang="en-US" sz="1300" b="1" dirty="0">
                <a:solidFill>
                  <a:srgbClr val="582C83"/>
                </a:solidFill>
                <a:latin typeface="Arial Black" panose="020B0604020202020204" pitchFamily="34" charset="0"/>
                <a:cs typeface="Arial Black" panose="020B0604020202020204" pitchFamily="34" charset="0"/>
              </a:rPr>
              <a:t>Today</a:t>
            </a:r>
            <a:br>
              <a:rPr lang="en-US" sz="1300" dirty="0">
                <a:solidFill>
                  <a:srgbClr val="4D4D4F"/>
                </a:solidFill>
                <a:latin typeface="Arial" panose="020B0604020202020204" pitchFamily="34" charset="0"/>
                <a:cs typeface="Arial" panose="020B0604020202020204" pitchFamily="34" charset="0"/>
              </a:rPr>
            </a:br>
            <a:r>
              <a:rPr lang="en-US" sz="1300" dirty="0">
                <a:solidFill>
                  <a:srgbClr val="57585A"/>
                </a:solidFill>
                <a:latin typeface="Arial" panose="020B0604020202020204" pitchFamily="34" charset="0"/>
                <a:cs typeface="Arial" panose="020B0604020202020204" pitchFamily="34" charset="0"/>
              </a:rPr>
              <a:t>Our products continue to protect people across the U.S.</a:t>
            </a:r>
          </a:p>
        </p:txBody>
      </p:sp>
      <p:sp>
        <p:nvSpPr>
          <p:cNvPr id="19" name="TextBox 18">
            <a:extLst>
              <a:ext uri="{FF2B5EF4-FFF2-40B4-BE49-F238E27FC236}">
                <a16:creationId xmlns:a16="http://schemas.microsoft.com/office/drawing/2014/main" id="{1B5D182E-C8C5-E244-DE58-6653210AC590}"/>
              </a:ext>
            </a:extLst>
          </p:cNvPr>
          <p:cNvSpPr txBox="1"/>
          <p:nvPr userDrawn="1"/>
        </p:nvSpPr>
        <p:spPr>
          <a:xfrm>
            <a:off x="1160070" y="4841665"/>
            <a:ext cx="1385295" cy="1092607"/>
          </a:xfrm>
          <a:prstGeom prst="rect">
            <a:avLst/>
          </a:prstGeom>
          <a:noFill/>
          <a:ln>
            <a:noFill/>
          </a:ln>
        </p:spPr>
        <p:txBody>
          <a:bodyPr wrap="square">
            <a:spAutoFit/>
          </a:bodyPr>
          <a:lstStyle/>
          <a:p>
            <a:r>
              <a:rPr lang="en-US" sz="1300" b="1" dirty="0">
                <a:solidFill>
                  <a:srgbClr val="582C83"/>
                </a:solidFill>
                <a:latin typeface="Arial Black" panose="020B0604020202020204" pitchFamily="34" charset="0"/>
                <a:cs typeface="Arial Black" panose="020B0604020202020204" pitchFamily="34" charset="0"/>
              </a:rPr>
              <a:t>1960</a:t>
            </a:r>
            <a:br>
              <a:rPr lang="en-US" sz="1300" dirty="0">
                <a:solidFill>
                  <a:srgbClr val="4D4D4F"/>
                </a:solidFill>
                <a:latin typeface="Arial" panose="020B0604020202020204" pitchFamily="34" charset="0"/>
                <a:cs typeface="Arial" panose="020B0604020202020204" pitchFamily="34" charset="0"/>
              </a:rPr>
            </a:br>
            <a:r>
              <a:rPr lang="en-US" sz="1300" dirty="0">
                <a:solidFill>
                  <a:srgbClr val="57585A"/>
                </a:solidFill>
                <a:latin typeface="Arial" panose="020B0604020202020204" pitchFamily="34" charset="0"/>
                <a:cs typeface="Arial" panose="020B0604020202020204" pitchFamily="34" charset="0"/>
              </a:rPr>
              <a:t>Introduced our first product, traditional term life insurance</a:t>
            </a:r>
          </a:p>
        </p:txBody>
      </p:sp>
      <p:sp>
        <p:nvSpPr>
          <p:cNvPr id="20" name="TextBox 19">
            <a:extLst>
              <a:ext uri="{FF2B5EF4-FFF2-40B4-BE49-F238E27FC236}">
                <a16:creationId xmlns:a16="http://schemas.microsoft.com/office/drawing/2014/main" id="{9FEF8E16-E9B0-9ADF-2EA1-A7C3B7957CFD}"/>
              </a:ext>
            </a:extLst>
          </p:cNvPr>
          <p:cNvSpPr txBox="1"/>
          <p:nvPr userDrawn="1"/>
        </p:nvSpPr>
        <p:spPr>
          <a:xfrm>
            <a:off x="2857285" y="4841665"/>
            <a:ext cx="1652268" cy="1092607"/>
          </a:xfrm>
          <a:prstGeom prst="rect">
            <a:avLst/>
          </a:prstGeom>
          <a:noFill/>
          <a:ln>
            <a:noFill/>
          </a:ln>
        </p:spPr>
        <p:txBody>
          <a:bodyPr wrap="square">
            <a:spAutoFit/>
          </a:bodyPr>
          <a:lstStyle/>
          <a:p>
            <a:r>
              <a:rPr lang="en-US" sz="1300" b="1" dirty="0">
                <a:solidFill>
                  <a:srgbClr val="582C83"/>
                </a:solidFill>
                <a:latin typeface="Arial Black" panose="020B0604020202020204" pitchFamily="34" charset="0"/>
                <a:cs typeface="Arial Black" panose="020B0604020202020204" pitchFamily="34" charset="0"/>
              </a:rPr>
              <a:t>1990s</a:t>
            </a:r>
            <a:br>
              <a:rPr lang="en-US" sz="1300" dirty="0">
                <a:solidFill>
                  <a:srgbClr val="4D4D4F"/>
                </a:solidFill>
                <a:latin typeface="Arial" panose="020B0604020202020204" pitchFamily="34" charset="0"/>
                <a:cs typeface="Arial" panose="020B0604020202020204" pitchFamily="34" charset="0"/>
              </a:rPr>
            </a:br>
            <a:r>
              <a:rPr lang="en-US" sz="1300" dirty="0">
                <a:solidFill>
                  <a:srgbClr val="57585A"/>
                </a:solidFill>
                <a:latin typeface="Arial" panose="020B0604020202020204" pitchFamily="34" charset="0"/>
                <a:cs typeface="Arial" panose="020B0604020202020204" pitchFamily="34" charset="0"/>
              </a:rPr>
              <a:t>USF&amp;G, our parent company, merged with St. Paul Companies</a:t>
            </a:r>
          </a:p>
        </p:txBody>
      </p:sp>
      <p:sp>
        <p:nvSpPr>
          <p:cNvPr id="21" name="TextBox 20">
            <a:extLst>
              <a:ext uri="{FF2B5EF4-FFF2-40B4-BE49-F238E27FC236}">
                <a16:creationId xmlns:a16="http://schemas.microsoft.com/office/drawing/2014/main" id="{208BDC3D-95E8-0E17-0995-B3DB8E6464F1}"/>
              </a:ext>
            </a:extLst>
          </p:cNvPr>
          <p:cNvSpPr txBox="1"/>
          <p:nvPr userDrawn="1"/>
        </p:nvSpPr>
        <p:spPr>
          <a:xfrm>
            <a:off x="3986650" y="3301968"/>
            <a:ext cx="1974352" cy="892552"/>
          </a:xfrm>
          <a:prstGeom prst="rect">
            <a:avLst/>
          </a:prstGeom>
          <a:noFill/>
          <a:ln>
            <a:noFill/>
          </a:ln>
        </p:spPr>
        <p:txBody>
          <a:bodyPr wrap="square">
            <a:spAutoFit/>
          </a:bodyPr>
          <a:lstStyle/>
          <a:p>
            <a:r>
              <a:rPr lang="en-US" sz="1300" b="1" dirty="0">
                <a:solidFill>
                  <a:srgbClr val="582C83"/>
                </a:solidFill>
                <a:latin typeface="Arial Black" panose="020B0604020202020204" pitchFamily="34" charset="0"/>
                <a:cs typeface="Arial Black" panose="020B0604020202020204" pitchFamily="34" charset="0"/>
              </a:rPr>
              <a:t>2001</a:t>
            </a:r>
            <a:br>
              <a:rPr lang="en-US" sz="1300" dirty="0">
                <a:solidFill>
                  <a:srgbClr val="4D4D4F"/>
                </a:solidFill>
                <a:latin typeface="Arial" panose="020B0604020202020204" pitchFamily="34" charset="0"/>
                <a:cs typeface="Arial" panose="020B0604020202020204" pitchFamily="34" charset="0"/>
              </a:rPr>
            </a:br>
            <a:r>
              <a:rPr lang="en-US" sz="1300" dirty="0">
                <a:solidFill>
                  <a:srgbClr val="57585A"/>
                </a:solidFill>
                <a:latin typeface="Arial" panose="020B0604020202020204" pitchFamily="34" charset="0"/>
                <a:cs typeface="Arial" panose="020B0604020202020204" pitchFamily="34" charset="0"/>
              </a:rPr>
              <a:t>Old Mutual acquired Fidelity &amp; Guaranty Life Insurance Company</a:t>
            </a:r>
          </a:p>
        </p:txBody>
      </p:sp>
      <p:sp>
        <p:nvSpPr>
          <p:cNvPr id="22" name="TextBox 21">
            <a:extLst>
              <a:ext uri="{FF2B5EF4-FFF2-40B4-BE49-F238E27FC236}">
                <a16:creationId xmlns:a16="http://schemas.microsoft.com/office/drawing/2014/main" id="{7856A00C-FE2C-0E52-F36A-CC49AFD2EE81}"/>
              </a:ext>
            </a:extLst>
          </p:cNvPr>
          <p:cNvSpPr txBox="1"/>
          <p:nvPr userDrawn="1"/>
        </p:nvSpPr>
        <p:spPr>
          <a:xfrm>
            <a:off x="6322142" y="4841665"/>
            <a:ext cx="2914341" cy="1292662"/>
          </a:xfrm>
          <a:prstGeom prst="rect">
            <a:avLst/>
          </a:prstGeom>
          <a:noFill/>
          <a:ln>
            <a:noFill/>
          </a:ln>
        </p:spPr>
        <p:txBody>
          <a:bodyPr wrap="square">
            <a:spAutoFit/>
          </a:bodyPr>
          <a:lstStyle/>
          <a:p>
            <a:pPr algn="r"/>
            <a:r>
              <a:rPr lang="en-US" sz="1300" b="1" dirty="0">
                <a:solidFill>
                  <a:srgbClr val="582C83"/>
                </a:solidFill>
                <a:latin typeface="Arial Black" panose="020B0604020202020204" pitchFamily="34" charset="0"/>
                <a:cs typeface="Arial Black" panose="020B0604020202020204" pitchFamily="34" charset="0"/>
              </a:rPr>
              <a:t>2020</a:t>
            </a:r>
            <a:br>
              <a:rPr lang="en-US" sz="1300" dirty="0">
                <a:solidFill>
                  <a:srgbClr val="4D4D4F"/>
                </a:solidFill>
                <a:latin typeface="Arial" panose="020B0604020202020204" pitchFamily="34" charset="0"/>
                <a:cs typeface="Arial" panose="020B0604020202020204" pitchFamily="34" charset="0"/>
              </a:rPr>
            </a:br>
            <a:r>
              <a:rPr lang="en-US" sz="1300" dirty="0">
                <a:solidFill>
                  <a:srgbClr val="57585A"/>
                </a:solidFill>
                <a:latin typeface="Arial" panose="020B0604020202020204" pitchFamily="34" charset="0"/>
                <a:cs typeface="Arial" panose="020B0604020202020204" pitchFamily="34" charset="0"/>
              </a:rPr>
              <a:t>F&amp;G became a subsidiary of </a:t>
            </a:r>
            <a:br>
              <a:rPr lang="en-US" sz="1300" dirty="0">
                <a:solidFill>
                  <a:srgbClr val="57585A"/>
                </a:solidFill>
                <a:latin typeface="Arial" panose="020B0604020202020204" pitchFamily="34" charset="0"/>
                <a:cs typeface="Arial" panose="020B0604020202020204" pitchFamily="34" charset="0"/>
              </a:rPr>
            </a:br>
            <a:r>
              <a:rPr lang="en-US" sz="1300" dirty="0">
                <a:solidFill>
                  <a:srgbClr val="57585A"/>
                </a:solidFill>
                <a:latin typeface="Arial" panose="020B0604020202020204" pitchFamily="34" charset="0"/>
                <a:cs typeface="Arial" panose="020B0604020202020204" pitchFamily="34" charset="0"/>
              </a:rPr>
              <a:t>Fidelity National Financial (FNF)</a:t>
            </a:r>
          </a:p>
          <a:p>
            <a:pPr algn="r"/>
            <a:endParaRPr lang="en-US" sz="1300" dirty="0">
              <a:solidFill>
                <a:srgbClr val="57585A"/>
              </a:solidFill>
              <a:latin typeface="Arial" panose="020B0604020202020204" pitchFamily="34" charset="0"/>
              <a:cs typeface="Arial" panose="020B0604020202020204" pitchFamily="34" charset="0"/>
            </a:endParaRPr>
          </a:p>
          <a:p>
            <a:pPr algn="r"/>
            <a:r>
              <a:rPr lang="en-US" sz="1300" dirty="0">
                <a:solidFill>
                  <a:srgbClr val="57585A"/>
                </a:solidFill>
                <a:latin typeface="Arial" panose="020B0604020202020204" pitchFamily="34" charset="0"/>
                <a:cs typeface="Arial" panose="020B0604020202020204" pitchFamily="34" charset="0"/>
              </a:rPr>
              <a:t>Launched financial </a:t>
            </a:r>
            <a:br>
              <a:rPr lang="en-US" sz="1300" dirty="0">
                <a:solidFill>
                  <a:srgbClr val="57585A"/>
                </a:solidFill>
                <a:latin typeface="Arial" panose="020B0604020202020204" pitchFamily="34" charset="0"/>
                <a:cs typeface="Arial" panose="020B0604020202020204" pitchFamily="34" charset="0"/>
              </a:rPr>
            </a:br>
            <a:r>
              <a:rPr lang="en-US" sz="1300" dirty="0">
                <a:solidFill>
                  <a:srgbClr val="57585A"/>
                </a:solidFill>
                <a:latin typeface="Arial" panose="020B0604020202020204" pitchFamily="34" charset="0"/>
                <a:cs typeface="Arial" panose="020B0604020202020204" pitchFamily="34" charset="0"/>
              </a:rPr>
              <a:t>institutions channel</a:t>
            </a:r>
          </a:p>
        </p:txBody>
      </p:sp>
      <p:sp>
        <p:nvSpPr>
          <p:cNvPr id="23" name="TextBox 22">
            <a:extLst>
              <a:ext uri="{FF2B5EF4-FFF2-40B4-BE49-F238E27FC236}">
                <a16:creationId xmlns:a16="http://schemas.microsoft.com/office/drawing/2014/main" id="{61F0F4D7-FE0F-823D-DCC3-979AF2CE2268}"/>
              </a:ext>
            </a:extLst>
          </p:cNvPr>
          <p:cNvSpPr txBox="1"/>
          <p:nvPr userDrawn="1"/>
        </p:nvSpPr>
        <p:spPr>
          <a:xfrm>
            <a:off x="9736931" y="4841665"/>
            <a:ext cx="1751317" cy="692497"/>
          </a:xfrm>
          <a:prstGeom prst="rect">
            <a:avLst/>
          </a:prstGeom>
          <a:noFill/>
          <a:ln>
            <a:noFill/>
          </a:ln>
        </p:spPr>
        <p:txBody>
          <a:bodyPr wrap="square">
            <a:spAutoFit/>
          </a:bodyPr>
          <a:lstStyle/>
          <a:p>
            <a:r>
              <a:rPr lang="en-US" sz="1300" b="1" dirty="0">
                <a:solidFill>
                  <a:srgbClr val="582C83"/>
                </a:solidFill>
                <a:latin typeface="Arial Black" panose="020B0604020202020204" pitchFamily="34" charset="0"/>
                <a:cs typeface="Arial Black" panose="020B0604020202020204" pitchFamily="34" charset="0"/>
              </a:rPr>
              <a:t>2021</a:t>
            </a:r>
            <a:br>
              <a:rPr lang="en-US" sz="1300" dirty="0">
                <a:solidFill>
                  <a:srgbClr val="4D4D4F"/>
                </a:solidFill>
                <a:latin typeface="Arial" panose="020B0604020202020204" pitchFamily="34" charset="0"/>
                <a:cs typeface="Arial" panose="020B0604020202020204" pitchFamily="34" charset="0"/>
              </a:rPr>
            </a:br>
            <a:r>
              <a:rPr lang="en-US" sz="1300" dirty="0">
                <a:solidFill>
                  <a:srgbClr val="57585A"/>
                </a:solidFill>
                <a:latin typeface="Arial" panose="020B0604020202020204" pitchFamily="34" charset="0"/>
                <a:cs typeface="Arial" panose="020B0604020202020204" pitchFamily="34" charset="0"/>
              </a:rPr>
              <a:t>Entered the institutional market</a:t>
            </a:r>
          </a:p>
        </p:txBody>
      </p:sp>
      <p:sp>
        <p:nvSpPr>
          <p:cNvPr id="24" name="TextBox 23">
            <a:extLst>
              <a:ext uri="{FF2B5EF4-FFF2-40B4-BE49-F238E27FC236}">
                <a16:creationId xmlns:a16="http://schemas.microsoft.com/office/drawing/2014/main" id="{E142B183-6F3F-3261-F917-24B30D4771F1}"/>
              </a:ext>
            </a:extLst>
          </p:cNvPr>
          <p:cNvSpPr txBox="1"/>
          <p:nvPr userDrawn="1"/>
        </p:nvSpPr>
        <p:spPr>
          <a:xfrm>
            <a:off x="8770112" y="2362856"/>
            <a:ext cx="1350694" cy="1092607"/>
          </a:xfrm>
          <a:prstGeom prst="rect">
            <a:avLst/>
          </a:prstGeom>
          <a:noFill/>
          <a:ln>
            <a:noFill/>
          </a:ln>
        </p:spPr>
        <p:txBody>
          <a:bodyPr wrap="square">
            <a:spAutoFit/>
          </a:bodyPr>
          <a:lstStyle/>
          <a:p>
            <a:pPr algn="r"/>
            <a:r>
              <a:rPr lang="en-US" sz="1300" b="1" dirty="0">
                <a:solidFill>
                  <a:srgbClr val="582C83"/>
                </a:solidFill>
                <a:latin typeface="Arial Black" panose="020B0604020202020204" pitchFamily="34" charset="0"/>
                <a:cs typeface="Arial Black" panose="020B0604020202020204" pitchFamily="34" charset="0"/>
              </a:rPr>
              <a:t>2022</a:t>
            </a:r>
            <a:br>
              <a:rPr lang="en-US" sz="1300" dirty="0">
                <a:solidFill>
                  <a:srgbClr val="4D4D4F"/>
                </a:solidFill>
                <a:latin typeface="Arial" panose="020B0604020202020204" pitchFamily="34" charset="0"/>
                <a:cs typeface="Arial" panose="020B0604020202020204" pitchFamily="34" charset="0"/>
              </a:rPr>
            </a:br>
            <a:r>
              <a:rPr lang="en-US" sz="1300" b="0" i="0" dirty="0">
                <a:solidFill>
                  <a:srgbClr val="57585A"/>
                </a:solidFill>
                <a:effectLst/>
                <a:latin typeface="Arial" panose="020B0604020202020204" pitchFamily="34" charset="0"/>
                <a:cs typeface="Arial" panose="020B0604020202020204" pitchFamily="34" charset="0"/>
              </a:rPr>
              <a:t>F&amp;G partial spinoff completed (NYSE: FG)</a:t>
            </a:r>
            <a:endParaRPr lang="en-US" sz="1300" dirty="0">
              <a:solidFill>
                <a:srgbClr val="57585A"/>
              </a:solidFill>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id="{47F83846-BF08-239A-897E-07CE0FC6E759}"/>
              </a:ext>
            </a:extLst>
          </p:cNvPr>
          <p:cNvCxnSpPr>
            <a:cxnSpLocks/>
          </p:cNvCxnSpPr>
          <p:nvPr userDrawn="1"/>
        </p:nvCxnSpPr>
        <p:spPr>
          <a:xfrm>
            <a:off x="11698036" y="2471930"/>
            <a:ext cx="0" cy="1921452"/>
          </a:xfrm>
          <a:prstGeom prst="line">
            <a:avLst/>
          </a:prstGeom>
          <a:noFill/>
          <a:ln w="9525" cap="flat" cmpd="sng" algn="ctr">
            <a:solidFill>
              <a:srgbClr val="582C83"/>
            </a:solidFill>
            <a:prstDash val="solid"/>
            <a:tailEnd type="oval"/>
          </a:ln>
          <a:effectLst/>
        </p:spPr>
      </p:cxnSp>
      <p:cxnSp>
        <p:nvCxnSpPr>
          <p:cNvPr id="26" name="Straight Connector 25">
            <a:extLst>
              <a:ext uri="{FF2B5EF4-FFF2-40B4-BE49-F238E27FC236}">
                <a16:creationId xmlns:a16="http://schemas.microsoft.com/office/drawing/2014/main" id="{E74DF49E-E497-94EE-D512-A614CF011363}"/>
              </a:ext>
            </a:extLst>
          </p:cNvPr>
          <p:cNvCxnSpPr>
            <a:cxnSpLocks/>
          </p:cNvCxnSpPr>
          <p:nvPr userDrawn="1"/>
        </p:nvCxnSpPr>
        <p:spPr>
          <a:xfrm flipV="1">
            <a:off x="9733234" y="4393382"/>
            <a:ext cx="0" cy="1076276"/>
          </a:xfrm>
          <a:prstGeom prst="line">
            <a:avLst/>
          </a:prstGeom>
          <a:noFill/>
          <a:ln w="9525" cap="flat" cmpd="sng" algn="ctr">
            <a:solidFill>
              <a:srgbClr val="582C83"/>
            </a:solidFill>
            <a:prstDash val="solid"/>
            <a:tailEnd type="oval"/>
          </a:ln>
          <a:effectLst/>
        </p:spPr>
      </p:cxnSp>
      <p:cxnSp>
        <p:nvCxnSpPr>
          <p:cNvPr id="27" name="Straight Connector 26">
            <a:extLst>
              <a:ext uri="{FF2B5EF4-FFF2-40B4-BE49-F238E27FC236}">
                <a16:creationId xmlns:a16="http://schemas.microsoft.com/office/drawing/2014/main" id="{2596F01A-B648-9B79-3ECD-66C3658294B8}"/>
              </a:ext>
            </a:extLst>
          </p:cNvPr>
          <p:cNvCxnSpPr>
            <a:cxnSpLocks/>
          </p:cNvCxnSpPr>
          <p:nvPr userDrawn="1"/>
        </p:nvCxnSpPr>
        <p:spPr>
          <a:xfrm>
            <a:off x="10124076" y="2471930"/>
            <a:ext cx="0" cy="1921452"/>
          </a:xfrm>
          <a:prstGeom prst="line">
            <a:avLst/>
          </a:prstGeom>
          <a:noFill/>
          <a:ln w="9525" cap="flat" cmpd="sng" algn="ctr">
            <a:solidFill>
              <a:srgbClr val="582C83"/>
            </a:solidFill>
            <a:prstDash val="solid"/>
            <a:tailEnd type="oval"/>
          </a:ln>
          <a:effectLst/>
        </p:spPr>
      </p:cxnSp>
      <p:cxnSp>
        <p:nvCxnSpPr>
          <p:cNvPr id="28" name="Straight Connector 27">
            <a:extLst>
              <a:ext uri="{FF2B5EF4-FFF2-40B4-BE49-F238E27FC236}">
                <a16:creationId xmlns:a16="http://schemas.microsoft.com/office/drawing/2014/main" id="{788E028D-0949-DC68-F2AA-1735D7B5A039}"/>
              </a:ext>
            </a:extLst>
          </p:cNvPr>
          <p:cNvCxnSpPr>
            <a:cxnSpLocks/>
          </p:cNvCxnSpPr>
          <p:nvPr userDrawn="1"/>
        </p:nvCxnSpPr>
        <p:spPr>
          <a:xfrm flipH="1" flipV="1">
            <a:off x="9236482" y="4393382"/>
            <a:ext cx="6486" cy="1711667"/>
          </a:xfrm>
          <a:prstGeom prst="line">
            <a:avLst/>
          </a:prstGeom>
          <a:noFill/>
          <a:ln w="9525" cap="flat" cmpd="sng" algn="ctr">
            <a:solidFill>
              <a:srgbClr val="582C83"/>
            </a:solidFill>
            <a:prstDash val="solid"/>
            <a:tailEnd type="oval"/>
          </a:ln>
          <a:effectLst/>
        </p:spPr>
      </p:cxnSp>
      <p:cxnSp>
        <p:nvCxnSpPr>
          <p:cNvPr id="29" name="Straight Connector 28">
            <a:extLst>
              <a:ext uri="{FF2B5EF4-FFF2-40B4-BE49-F238E27FC236}">
                <a16:creationId xmlns:a16="http://schemas.microsoft.com/office/drawing/2014/main" id="{3CD0CD76-E21D-9134-649F-F56970DB1A31}"/>
              </a:ext>
            </a:extLst>
          </p:cNvPr>
          <p:cNvCxnSpPr>
            <a:cxnSpLocks/>
          </p:cNvCxnSpPr>
          <p:nvPr userDrawn="1"/>
        </p:nvCxnSpPr>
        <p:spPr>
          <a:xfrm>
            <a:off x="3949423" y="3364008"/>
            <a:ext cx="0" cy="1029374"/>
          </a:xfrm>
          <a:prstGeom prst="line">
            <a:avLst/>
          </a:prstGeom>
          <a:noFill/>
          <a:ln w="9525" cap="flat" cmpd="sng" algn="ctr">
            <a:solidFill>
              <a:srgbClr val="582C83"/>
            </a:solidFill>
            <a:prstDash val="solid"/>
            <a:tailEnd type="oval"/>
          </a:ln>
          <a:effectLst/>
        </p:spPr>
      </p:cxnSp>
      <p:cxnSp>
        <p:nvCxnSpPr>
          <p:cNvPr id="30" name="Straight Connector 29">
            <a:extLst>
              <a:ext uri="{FF2B5EF4-FFF2-40B4-BE49-F238E27FC236}">
                <a16:creationId xmlns:a16="http://schemas.microsoft.com/office/drawing/2014/main" id="{236BFFEC-579C-B759-58A9-C0D9B5AC1DAE}"/>
              </a:ext>
            </a:extLst>
          </p:cNvPr>
          <p:cNvCxnSpPr>
            <a:cxnSpLocks/>
          </p:cNvCxnSpPr>
          <p:nvPr userDrawn="1"/>
        </p:nvCxnSpPr>
        <p:spPr>
          <a:xfrm>
            <a:off x="3517797" y="2471930"/>
            <a:ext cx="0" cy="1921452"/>
          </a:xfrm>
          <a:prstGeom prst="line">
            <a:avLst/>
          </a:prstGeom>
          <a:noFill/>
          <a:ln w="9525" cap="flat" cmpd="sng" algn="ctr">
            <a:solidFill>
              <a:srgbClr val="582C83"/>
            </a:solidFill>
            <a:prstDash val="solid"/>
            <a:tailEnd type="oval"/>
          </a:ln>
          <a:effectLst/>
        </p:spPr>
      </p:cxnSp>
      <p:cxnSp>
        <p:nvCxnSpPr>
          <p:cNvPr id="31" name="Straight Connector 30">
            <a:extLst>
              <a:ext uri="{FF2B5EF4-FFF2-40B4-BE49-F238E27FC236}">
                <a16:creationId xmlns:a16="http://schemas.microsoft.com/office/drawing/2014/main" id="{68B31293-1DC3-E622-0DA7-E62797AF705A}"/>
              </a:ext>
            </a:extLst>
          </p:cNvPr>
          <p:cNvCxnSpPr>
            <a:cxnSpLocks/>
          </p:cNvCxnSpPr>
          <p:nvPr userDrawn="1"/>
        </p:nvCxnSpPr>
        <p:spPr>
          <a:xfrm>
            <a:off x="1675602" y="3364008"/>
            <a:ext cx="0" cy="1029374"/>
          </a:xfrm>
          <a:prstGeom prst="line">
            <a:avLst/>
          </a:prstGeom>
          <a:noFill/>
          <a:ln w="9525" cap="flat" cmpd="sng" algn="ctr">
            <a:solidFill>
              <a:srgbClr val="582C83"/>
            </a:solidFill>
            <a:prstDash val="solid"/>
            <a:tailEnd type="oval"/>
          </a:ln>
          <a:effectLst/>
        </p:spPr>
      </p:cxnSp>
      <p:cxnSp>
        <p:nvCxnSpPr>
          <p:cNvPr id="32" name="Straight Connector 31">
            <a:extLst>
              <a:ext uri="{FF2B5EF4-FFF2-40B4-BE49-F238E27FC236}">
                <a16:creationId xmlns:a16="http://schemas.microsoft.com/office/drawing/2014/main" id="{D5B84835-0EDD-F572-9CD2-4C1AF17FD471}"/>
              </a:ext>
            </a:extLst>
          </p:cNvPr>
          <p:cNvCxnSpPr>
            <a:cxnSpLocks/>
          </p:cNvCxnSpPr>
          <p:nvPr userDrawn="1"/>
        </p:nvCxnSpPr>
        <p:spPr>
          <a:xfrm flipV="1">
            <a:off x="1162267" y="4393382"/>
            <a:ext cx="0" cy="1465551"/>
          </a:xfrm>
          <a:prstGeom prst="line">
            <a:avLst/>
          </a:prstGeom>
          <a:noFill/>
          <a:ln w="9525" cap="flat" cmpd="sng" algn="ctr">
            <a:solidFill>
              <a:srgbClr val="582C83"/>
            </a:solidFill>
            <a:prstDash val="solid"/>
            <a:tailEnd type="oval"/>
          </a:ln>
          <a:effectLst/>
        </p:spPr>
      </p:cxnSp>
      <p:cxnSp>
        <p:nvCxnSpPr>
          <p:cNvPr id="33" name="Straight Connector 32">
            <a:extLst>
              <a:ext uri="{FF2B5EF4-FFF2-40B4-BE49-F238E27FC236}">
                <a16:creationId xmlns:a16="http://schemas.microsoft.com/office/drawing/2014/main" id="{502B99D1-11C9-6E39-60E1-F9675E244A3D}"/>
              </a:ext>
            </a:extLst>
          </p:cNvPr>
          <p:cNvCxnSpPr>
            <a:cxnSpLocks/>
          </p:cNvCxnSpPr>
          <p:nvPr userDrawn="1"/>
        </p:nvCxnSpPr>
        <p:spPr>
          <a:xfrm>
            <a:off x="587420" y="2471930"/>
            <a:ext cx="0" cy="1921452"/>
          </a:xfrm>
          <a:prstGeom prst="line">
            <a:avLst/>
          </a:prstGeom>
          <a:noFill/>
          <a:ln w="9525" cap="flat" cmpd="sng" algn="ctr">
            <a:solidFill>
              <a:srgbClr val="582C83"/>
            </a:solidFill>
            <a:prstDash val="solid"/>
            <a:tailEnd type="oval"/>
          </a:ln>
          <a:effectLst/>
        </p:spPr>
      </p:cxnSp>
      <p:cxnSp>
        <p:nvCxnSpPr>
          <p:cNvPr id="34" name="Straight Connector 33">
            <a:extLst>
              <a:ext uri="{FF2B5EF4-FFF2-40B4-BE49-F238E27FC236}">
                <a16:creationId xmlns:a16="http://schemas.microsoft.com/office/drawing/2014/main" id="{D02DD93D-DBB7-D757-BE48-98E3715AA208}"/>
              </a:ext>
            </a:extLst>
          </p:cNvPr>
          <p:cNvCxnSpPr>
            <a:cxnSpLocks/>
          </p:cNvCxnSpPr>
          <p:nvPr userDrawn="1"/>
        </p:nvCxnSpPr>
        <p:spPr>
          <a:xfrm flipV="1">
            <a:off x="2855036" y="4393382"/>
            <a:ext cx="0" cy="1465551"/>
          </a:xfrm>
          <a:prstGeom prst="line">
            <a:avLst/>
          </a:prstGeom>
          <a:noFill/>
          <a:ln w="9525" cap="flat" cmpd="sng" algn="ctr">
            <a:solidFill>
              <a:srgbClr val="582C83"/>
            </a:solidFill>
            <a:prstDash val="solid"/>
            <a:tailEnd type="oval"/>
          </a:ln>
          <a:effectLst/>
        </p:spPr>
      </p:cxnSp>
      <p:cxnSp>
        <p:nvCxnSpPr>
          <p:cNvPr id="35" name="Straight Connector 34">
            <a:extLst>
              <a:ext uri="{FF2B5EF4-FFF2-40B4-BE49-F238E27FC236}">
                <a16:creationId xmlns:a16="http://schemas.microsoft.com/office/drawing/2014/main" id="{B9F04D2F-B3FC-3C6F-603B-CC8F52F8AC2D}"/>
              </a:ext>
            </a:extLst>
          </p:cNvPr>
          <p:cNvCxnSpPr>
            <a:cxnSpLocks/>
          </p:cNvCxnSpPr>
          <p:nvPr userDrawn="1"/>
        </p:nvCxnSpPr>
        <p:spPr>
          <a:xfrm flipV="1">
            <a:off x="4830289" y="4393382"/>
            <a:ext cx="0" cy="1269999"/>
          </a:xfrm>
          <a:prstGeom prst="line">
            <a:avLst/>
          </a:prstGeom>
          <a:noFill/>
          <a:ln w="9525" cap="flat" cmpd="sng" algn="ctr">
            <a:solidFill>
              <a:srgbClr val="582C83"/>
            </a:solidFill>
            <a:prstDash val="solid"/>
            <a:tailEnd type="oval"/>
          </a:ln>
          <a:effectLst/>
        </p:spPr>
      </p:cxnSp>
      <p:sp>
        <p:nvSpPr>
          <p:cNvPr id="36" name="TextBox 35">
            <a:extLst>
              <a:ext uri="{FF2B5EF4-FFF2-40B4-BE49-F238E27FC236}">
                <a16:creationId xmlns:a16="http://schemas.microsoft.com/office/drawing/2014/main" id="{AAA0DBA2-030C-FD67-F8C1-C6C4A96F234E}"/>
              </a:ext>
            </a:extLst>
          </p:cNvPr>
          <p:cNvSpPr txBox="1"/>
          <p:nvPr userDrawn="1"/>
        </p:nvSpPr>
        <p:spPr>
          <a:xfrm>
            <a:off x="5150271" y="2362856"/>
            <a:ext cx="1511385" cy="1092607"/>
          </a:xfrm>
          <a:prstGeom prst="rect">
            <a:avLst/>
          </a:prstGeom>
          <a:noFill/>
          <a:ln>
            <a:noFill/>
          </a:ln>
        </p:spPr>
        <p:txBody>
          <a:bodyPr wrap="square">
            <a:spAutoFit/>
          </a:bodyPr>
          <a:lstStyle/>
          <a:p>
            <a:pPr algn="r"/>
            <a:r>
              <a:rPr lang="en-US" sz="1300" b="1" dirty="0">
                <a:solidFill>
                  <a:srgbClr val="582C83"/>
                </a:solidFill>
                <a:latin typeface="Arial Black" panose="020B0604020202020204" pitchFamily="34" charset="0"/>
                <a:cs typeface="Arial Black" panose="020B0604020202020204" pitchFamily="34" charset="0"/>
              </a:rPr>
              <a:t>2017</a:t>
            </a:r>
            <a:br>
              <a:rPr lang="en-US" sz="1300" dirty="0">
                <a:solidFill>
                  <a:srgbClr val="4D4D4F"/>
                </a:solidFill>
                <a:latin typeface="Arial" panose="020B0604020202020204" pitchFamily="34" charset="0"/>
                <a:cs typeface="Arial" panose="020B0604020202020204" pitchFamily="34" charset="0"/>
              </a:rPr>
            </a:br>
            <a:r>
              <a:rPr lang="en-US" sz="1300" dirty="0">
                <a:solidFill>
                  <a:srgbClr val="57585A"/>
                </a:solidFill>
                <a:latin typeface="Arial" panose="020B0604020202020204" pitchFamily="34" charset="0"/>
                <a:cs typeface="Arial" panose="020B0604020202020204" pitchFamily="34" charset="0"/>
              </a:rPr>
              <a:t>Blackstone became F&amp;G’s investment manager</a:t>
            </a:r>
          </a:p>
        </p:txBody>
      </p:sp>
      <p:cxnSp>
        <p:nvCxnSpPr>
          <p:cNvPr id="38" name="Straight Connector 37">
            <a:extLst>
              <a:ext uri="{FF2B5EF4-FFF2-40B4-BE49-F238E27FC236}">
                <a16:creationId xmlns:a16="http://schemas.microsoft.com/office/drawing/2014/main" id="{ABB59EA4-A119-4070-ACBD-6B764520E317}"/>
              </a:ext>
            </a:extLst>
          </p:cNvPr>
          <p:cNvCxnSpPr>
            <a:cxnSpLocks/>
          </p:cNvCxnSpPr>
          <p:nvPr userDrawn="1"/>
        </p:nvCxnSpPr>
        <p:spPr>
          <a:xfrm>
            <a:off x="6661656" y="2471930"/>
            <a:ext cx="0" cy="1921452"/>
          </a:xfrm>
          <a:prstGeom prst="line">
            <a:avLst/>
          </a:prstGeom>
          <a:noFill/>
          <a:ln w="9525" cap="flat" cmpd="sng" algn="ctr">
            <a:solidFill>
              <a:srgbClr val="582C83"/>
            </a:solidFill>
            <a:prstDash val="solid"/>
            <a:tailEnd type="oval"/>
          </a:ln>
          <a:effectLst/>
        </p:spPr>
      </p:cxnSp>
      <p:cxnSp>
        <p:nvCxnSpPr>
          <p:cNvPr id="68" name="Straight Connector 67">
            <a:extLst>
              <a:ext uri="{FF2B5EF4-FFF2-40B4-BE49-F238E27FC236}">
                <a16:creationId xmlns:a16="http://schemas.microsoft.com/office/drawing/2014/main" id="{BA6A94A3-D812-9638-84DD-915CA35E3BAD}"/>
              </a:ext>
            </a:extLst>
          </p:cNvPr>
          <p:cNvCxnSpPr>
            <a:cxnSpLocks/>
          </p:cNvCxnSpPr>
          <p:nvPr userDrawn="1"/>
        </p:nvCxnSpPr>
        <p:spPr>
          <a:xfrm>
            <a:off x="7037464" y="3578942"/>
            <a:ext cx="0" cy="814440"/>
          </a:xfrm>
          <a:prstGeom prst="line">
            <a:avLst/>
          </a:prstGeom>
          <a:noFill/>
          <a:ln w="9525" cap="flat" cmpd="sng" algn="ctr">
            <a:solidFill>
              <a:srgbClr val="582C83"/>
            </a:solidFill>
            <a:prstDash val="solid"/>
            <a:tailEnd type="oval"/>
          </a:ln>
          <a:effectLst/>
        </p:spPr>
      </p:cxnSp>
    </p:spTree>
    <p:extLst>
      <p:ext uri="{BB962C8B-B14F-4D97-AF65-F5344CB8AC3E}">
        <p14:creationId xmlns:p14="http://schemas.microsoft.com/office/powerpoint/2010/main" val="335690233"/>
      </p:ext>
    </p:extLst>
  </p:cSld>
  <p:clrMap bg1="lt1" tx1="dk1" bg2="lt2" tx2="dk2" accent1="accent1" accent2="accent2" accent3="accent3" accent4="accent4" accent5="accent5" accent6="accent6" hlink="hlink" folHlink="folHlink"/>
  <p:sldLayoutIdLst>
    <p:sldLayoutId id="2147484024" r:id="rId1"/>
  </p:sldLayoutIdLst>
  <p:hf hdr="0" dt="0"/>
  <p:txStyles>
    <p:titleStyle>
      <a:lvl1pPr algn="l" defTabSz="914400" rtl="0" eaLnBrk="1" latinLnBrk="0" hangingPunct="1">
        <a:lnSpc>
          <a:spcPct val="90000"/>
        </a:lnSpc>
        <a:spcBef>
          <a:spcPct val="0"/>
        </a:spcBef>
        <a:buNone/>
        <a:defRPr sz="3600" b="1" i="0" kern="1200">
          <a:solidFill>
            <a:srgbClr val="582C83"/>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500" kern="1200">
          <a:solidFill>
            <a:srgbClr val="57585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500" kern="1200">
          <a:solidFill>
            <a:srgbClr val="4D4D4F"/>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500" kern="1200">
          <a:solidFill>
            <a:srgbClr val="4D4D4F"/>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500" kern="1200">
          <a:solidFill>
            <a:srgbClr val="4D4D4F"/>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500" kern="1200">
          <a:solidFill>
            <a:srgbClr val="4D4D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userDrawn="1">
          <p15:clr>
            <a:srgbClr val="F26B43"/>
          </p15:clr>
        </p15:guide>
        <p15:guide id="2" pos="3840" userDrawn="1">
          <p15:clr>
            <a:srgbClr val="F26B43"/>
          </p15:clr>
        </p15:guide>
        <p15:guide id="3" orient="horz" pos="2260" userDrawn="1">
          <p15:clr>
            <a:srgbClr val="F26B43"/>
          </p15:clr>
        </p15:guide>
        <p15:guide id="4" pos="648" userDrawn="1">
          <p15:clr>
            <a:srgbClr val="F26B43"/>
          </p15:clr>
        </p15:guide>
        <p15:guide id="5" orient="horz" pos="23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7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4.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slides/_rels/slide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43.sv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51.svg"/></Relationships>
</file>

<file path=ppt/slides/_rels/slide8.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8.png"/><Relationship Id="rId7"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7.svg"/><Relationship Id="rId4" Type="http://schemas.openxmlformats.org/officeDocument/2006/relationships/image" Target="../media/image69.svg"/><Relationship Id="rId9" Type="http://schemas.openxmlformats.org/officeDocument/2006/relationships/image" Target="../media/image66.png"/></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7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B1D0BB-A026-C905-245D-D3A020698773}"/>
              </a:ext>
            </a:extLst>
          </p:cNvPr>
          <p:cNvSpPr>
            <a:spLocks noGrp="1"/>
          </p:cNvSpPr>
          <p:nvPr>
            <p:ph type="ctrTitle"/>
          </p:nvPr>
        </p:nvSpPr>
        <p:spPr>
          <a:xfrm>
            <a:off x="1045844" y="2186376"/>
            <a:ext cx="9719388" cy="1242624"/>
          </a:xfrm>
        </p:spPr>
        <p:txBody>
          <a:bodyPr/>
          <a:lstStyle/>
          <a:p>
            <a:r>
              <a:rPr lang="en-US" dirty="0"/>
              <a:t>Dial in your life insurance benefits as your needs evolve</a:t>
            </a:r>
            <a:endParaRPr lang="en-US" sz="3200" baseline="50000" dirty="0"/>
          </a:p>
        </p:txBody>
      </p:sp>
      <p:sp>
        <p:nvSpPr>
          <p:cNvPr id="2" name="Subtitle 1">
            <a:extLst>
              <a:ext uri="{FF2B5EF4-FFF2-40B4-BE49-F238E27FC236}">
                <a16:creationId xmlns:a16="http://schemas.microsoft.com/office/drawing/2014/main" id="{7BE89CB0-E0E7-9A47-B7E5-2463F506B0CF}"/>
              </a:ext>
            </a:extLst>
          </p:cNvPr>
          <p:cNvSpPr>
            <a:spLocks noGrp="1"/>
          </p:cNvSpPr>
          <p:nvPr>
            <p:ph type="subTitle" idx="1"/>
          </p:nvPr>
        </p:nvSpPr>
        <p:spPr>
          <a:xfrm>
            <a:off x="1045844" y="3521075"/>
            <a:ext cx="10355581" cy="1655762"/>
          </a:xfrm>
        </p:spPr>
        <p:txBody>
          <a:bodyPr/>
          <a:lstStyle/>
          <a:p>
            <a:r>
              <a:rPr lang="en-US" dirty="0"/>
              <a:t>The F&amp;G Benefit </a:t>
            </a:r>
            <a:r>
              <a:rPr lang="en-US" dirty="0" err="1"/>
              <a:t>Dial</a:t>
            </a:r>
            <a:r>
              <a:rPr lang="en-US" sz="2000" baseline="50000" dirty="0" err="1"/>
              <a:t>SM</a:t>
            </a:r>
            <a:r>
              <a:rPr lang="en-US" dirty="0"/>
              <a:t> and indexed universal life (IUL) from F&amp;G</a:t>
            </a:r>
          </a:p>
        </p:txBody>
      </p:sp>
      <p:sp>
        <p:nvSpPr>
          <p:cNvPr id="4" name="Text Placeholder 3">
            <a:extLst>
              <a:ext uri="{FF2B5EF4-FFF2-40B4-BE49-F238E27FC236}">
                <a16:creationId xmlns:a16="http://schemas.microsoft.com/office/drawing/2014/main" id="{9E4D8440-4E37-9B68-D1C3-F15D2CCF1648}"/>
              </a:ext>
            </a:extLst>
          </p:cNvPr>
          <p:cNvSpPr>
            <a:spLocks noGrp="1"/>
          </p:cNvSpPr>
          <p:nvPr>
            <p:ph type="body" sz="quarter" idx="13"/>
          </p:nvPr>
        </p:nvSpPr>
        <p:spPr>
          <a:xfrm>
            <a:off x="1045844" y="6101388"/>
            <a:ext cx="2876397" cy="200317"/>
          </a:xfrm>
        </p:spPr>
        <p:txBody>
          <a:bodyPr/>
          <a:lstStyle/>
          <a:p>
            <a:r>
              <a:rPr lang="en-US" dirty="0"/>
              <a:t>2025</a:t>
            </a:r>
          </a:p>
        </p:txBody>
      </p:sp>
      <p:sp>
        <p:nvSpPr>
          <p:cNvPr id="6" name="Slide Number Placeholder 5">
            <a:extLst>
              <a:ext uri="{FF2B5EF4-FFF2-40B4-BE49-F238E27FC236}">
                <a16:creationId xmlns:a16="http://schemas.microsoft.com/office/drawing/2014/main" id="{869B4D4E-8EEF-D4F1-14EF-DDE2B3C4FDE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25F4A-80E3-C948-B8DB-388508ED52C9}" type="slidenum">
              <a:rPr kumimoji="0" lang="en-US" sz="800" b="0" i="0" u="none" strike="noStrike" kern="1200" cap="none" spc="0" normalizeH="0" baseline="0" noProof="0" smtClean="0">
                <a:ln>
                  <a:noFill/>
                </a:ln>
                <a:solidFill>
                  <a:srgbClr val="BFBF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r>
              <a:rPr kumimoji="0" lang="en-US" sz="800" b="0" i="0" u="none" strike="noStrike" kern="1200" cap="none" spc="0" normalizeH="0" baseline="0" noProof="0" dirty="0">
                <a:ln>
                  <a:noFill/>
                </a:ln>
                <a:solidFill>
                  <a:srgbClr val="BFBFBF"/>
                </a:solidFill>
                <a:effectLst/>
                <a:uLnTx/>
                <a:uFillTx/>
                <a:latin typeface="Arial" panose="020B0604020202020204" pitchFamily="34" charset="0"/>
                <a:ea typeface="+mn-ea"/>
                <a:cs typeface="Arial" panose="020B0604020202020204" pitchFamily="34" charset="0"/>
              </a:rPr>
              <a:t> </a:t>
            </a:r>
          </a:p>
        </p:txBody>
      </p:sp>
      <p:sp>
        <p:nvSpPr>
          <p:cNvPr id="5" name="Text Placeholder 4">
            <a:extLst>
              <a:ext uri="{FF2B5EF4-FFF2-40B4-BE49-F238E27FC236}">
                <a16:creationId xmlns:a16="http://schemas.microsoft.com/office/drawing/2014/main" id="{E5FAF793-384A-EAA3-73EC-78E24DBBA102}"/>
              </a:ext>
            </a:extLst>
          </p:cNvPr>
          <p:cNvSpPr txBox="1">
            <a:spLocks/>
          </p:cNvSpPr>
          <p:nvPr/>
        </p:nvSpPr>
        <p:spPr>
          <a:xfrm>
            <a:off x="10102678" y="6400065"/>
            <a:ext cx="1784350" cy="303331"/>
          </a:xfrm>
          <a:prstGeom prst="rect">
            <a:avLst/>
          </a:prstGeom>
        </p:spPr>
        <p:txBody>
          <a:bodyPr vert="horz" lIns="0" tIns="0" rIns="0" bIns="45720" rtlCol="0">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lang="en-US" sz="800" b="0" i="0" kern="0">
                <a:solidFill>
                  <a:srgbClr val="BFBFBF"/>
                </a:solidFill>
                <a:latin typeface="+mn-lt"/>
                <a:ea typeface="+mn-ea"/>
                <a:cs typeface="Arial" panose="020B0604020202020204" pitchFamily="34" charset="0"/>
              </a:defRPr>
            </a:lvl1pPr>
            <a:lvl2pPr marL="227013" indent="0" algn="l" defTabSz="1034058" rtl="0" eaLnBrk="1" fontAlgn="base" hangingPunct="1">
              <a:lnSpc>
                <a:spcPct val="100000"/>
              </a:lnSpc>
              <a:spcBef>
                <a:spcPts val="200"/>
              </a:spcBef>
              <a:spcAft>
                <a:spcPts val="300"/>
              </a:spcAft>
              <a:buClr>
                <a:schemeClr val="bg2"/>
              </a:buClr>
              <a:buSzPct val="100000"/>
              <a:buFontTx/>
              <a:buNone/>
              <a:tabLst/>
              <a:defRPr lang="en-US" sz="800" b="0" i="0" kern="1200">
                <a:solidFill>
                  <a:srgbClr val="4D4D4F"/>
                </a:solidFill>
                <a:latin typeface="+mn-lt"/>
                <a:ea typeface="+mn-ea"/>
                <a:cs typeface="Arial" panose="020B0604020202020204" pitchFamily="34" charset="0"/>
              </a:defRPr>
            </a:lvl2pPr>
            <a:lvl3pPr marL="461963" indent="0" algn="l" defTabSz="1034058" rtl="0" eaLnBrk="1" fontAlgn="base" hangingPunct="1">
              <a:lnSpc>
                <a:spcPct val="100000"/>
              </a:lnSpc>
              <a:spcBef>
                <a:spcPts val="300"/>
              </a:spcBef>
              <a:spcAft>
                <a:spcPts val="300"/>
              </a:spcAft>
              <a:buClr>
                <a:schemeClr val="tx2"/>
              </a:buClr>
              <a:buSzPct val="115000"/>
              <a:buFont typeface="Arial" panose="020B0604020202020204" pitchFamily="34" charset="0"/>
              <a:buNone/>
              <a:defRPr lang="en-US" sz="800" b="0" i="0" kern="0">
                <a:solidFill>
                  <a:srgbClr val="4D4D4F"/>
                </a:solidFill>
                <a:latin typeface="+mn-lt"/>
                <a:ea typeface="+mn-ea"/>
                <a:cs typeface="Arial" panose="020B0604020202020204" pitchFamily="34" charset="0"/>
              </a:defRPr>
            </a:lvl3pPr>
            <a:lvl4pPr marL="687387" indent="0" algn="l" defTabSz="1034058" rtl="0" eaLnBrk="1" fontAlgn="base" hangingPunct="1">
              <a:lnSpc>
                <a:spcPct val="100000"/>
              </a:lnSpc>
              <a:spcBef>
                <a:spcPts val="300"/>
              </a:spcBef>
              <a:spcAft>
                <a:spcPts val="300"/>
              </a:spcAft>
              <a:buClr>
                <a:schemeClr val="bg2"/>
              </a:buClr>
              <a:buSzPct val="70000"/>
              <a:buFont typeface="Arial" panose="020B0604020202020204" pitchFamily="34" charset="0"/>
              <a:buNone/>
              <a:defRPr lang="en-US" sz="800" b="0" i="0" kern="0">
                <a:solidFill>
                  <a:srgbClr val="4D4D4F"/>
                </a:solidFill>
                <a:latin typeface="+mn-lt"/>
                <a:ea typeface="+mn-ea"/>
                <a:cs typeface="Arial" panose="020B0604020202020204" pitchFamily="34" charset="0"/>
              </a:defRPr>
            </a:lvl4pPr>
            <a:lvl5pPr marL="914400" indent="0" algn="l" defTabSz="1034058" rtl="0" eaLnBrk="1" fontAlgn="base" hangingPunct="1">
              <a:lnSpc>
                <a:spcPct val="100000"/>
              </a:lnSpc>
              <a:spcBef>
                <a:spcPts val="300"/>
              </a:spcBef>
              <a:spcAft>
                <a:spcPts val="300"/>
              </a:spcAft>
              <a:buClr>
                <a:schemeClr val="accent1"/>
              </a:buClr>
              <a:buSzPct val="90000"/>
              <a:buFont typeface="Symbol"/>
              <a:buNone/>
              <a:defRPr lang="en-US" sz="800" b="0" i="0" kern="1200">
                <a:solidFill>
                  <a:srgbClr val="4D4D4F"/>
                </a:solidFill>
                <a:latin typeface="+mn-lt"/>
                <a:ea typeface="+mn-ea"/>
                <a:cs typeface="Arial" panose="020B0604020202020204" pitchFamily="34" charset="0"/>
              </a:defRPr>
            </a:lvl5pPr>
            <a:lvl6pPr marL="613470" indent="-96441" algn="l" defTabSz="1034058" rtl="0" eaLnBrk="1" fontAlgn="base" hangingPunct="1">
              <a:lnSpc>
                <a:spcPct val="100000"/>
              </a:lnSpc>
              <a:spcBef>
                <a:spcPct val="25000"/>
              </a:spcBef>
              <a:spcAft>
                <a:spcPct val="0"/>
              </a:spcAft>
              <a:buClr>
                <a:srgbClr val="97999B"/>
              </a:buClr>
              <a:buSzPct val="100000"/>
              <a:buFont typeface="AbadiMT-CondensedLight" charset="0"/>
              <a:buChar char="-"/>
              <a:tabLst/>
              <a:defRPr sz="1013" b="0">
                <a:solidFill>
                  <a:srgbClr val="53565A"/>
                </a:solidFill>
                <a:latin typeface="+mn-lt"/>
                <a:ea typeface="+mn-ea"/>
                <a:cs typeface="+mn-cs"/>
              </a:defRPr>
            </a:lvl6pPr>
            <a:lvl7pPr marL="675085"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7pPr>
            <a:lvl8pPr marL="771525" indent="-96441" algn="l" defTabSz="1034058" rtl="0" eaLnBrk="1" fontAlgn="base" hangingPunct="1">
              <a:lnSpc>
                <a:spcPct val="100000"/>
              </a:lnSpc>
              <a:spcBef>
                <a:spcPct val="25000"/>
              </a:spcBef>
              <a:spcAft>
                <a:spcPct val="0"/>
              </a:spcAft>
              <a:buClr>
                <a:srgbClr val="97999B"/>
              </a:buClr>
              <a:buSzPct val="100000"/>
              <a:buFont typeface="Arial"/>
              <a:buChar char="–"/>
              <a:defRPr sz="788" b="0">
                <a:solidFill>
                  <a:srgbClr val="53565A"/>
                </a:solidFill>
                <a:latin typeface="+mn-lt"/>
                <a:ea typeface="+mn-ea"/>
                <a:cs typeface="+mn-cs"/>
              </a:defRPr>
            </a:lvl8pPr>
            <a:lvl9pPr marL="867966"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9pPr>
          </a:lstStyle>
          <a:p>
            <a:pPr marL="1588" marR="0" lvl="0" indent="0" algn="r" defTabSz="1034058" rtl="0" eaLnBrk="1" fontAlgn="base" latinLnBrk="0" hangingPunct="1">
              <a:lnSpc>
                <a:spcPct val="100000"/>
              </a:lnSpc>
              <a:spcBef>
                <a:spcPts val="1000"/>
              </a:spcBef>
              <a:spcAft>
                <a:spcPts val="300"/>
              </a:spcAft>
              <a:buClr>
                <a:srgbClr val="582C83"/>
              </a:buClr>
              <a:buSzPct val="70000"/>
              <a:buFontTx/>
              <a:buNone/>
              <a:tabLst/>
              <a:defRPr/>
            </a:pPr>
            <a:r>
              <a:rPr kumimoji="0" lang="en-US" sz="800" b="0" i="0" u="none" strike="noStrike" kern="0" cap="none" spc="0" normalizeH="0" baseline="0" noProof="0" dirty="0">
                <a:ln>
                  <a:noFill/>
                </a:ln>
                <a:solidFill>
                  <a:srgbClr val="BFBFBF"/>
                </a:solidFill>
                <a:effectLst/>
                <a:uLnTx/>
                <a:uFillTx/>
                <a:latin typeface="Arial" panose="020B0604020202020204"/>
                <a:ea typeface="+mn-ea"/>
                <a:cs typeface="Arial" panose="020B0604020202020204" pitchFamily="34" charset="0"/>
              </a:rPr>
              <a:t>ADV5627 (05-2025)</a:t>
            </a:r>
            <a:br>
              <a:rPr kumimoji="0" lang="en-US" sz="800" b="0" i="0" u="none" strike="noStrike" kern="0" cap="none" spc="0" normalizeH="0" baseline="0" noProof="0" dirty="0">
                <a:ln>
                  <a:noFill/>
                </a:ln>
                <a:solidFill>
                  <a:srgbClr val="BFBFBF"/>
                </a:solidFill>
                <a:effectLst/>
                <a:uLnTx/>
                <a:uFillTx/>
                <a:latin typeface="Arial" panose="020B0604020202020204"/>
                <a:ea typeface="+mn-ea"/>
                <a:cs typeface="Arial" panose="020B0604020202020204" pitchFamily="34" charset="0"/>
              </a:rPr>
            </a:br>
            <a:r>
              <a:rPr kumimoji="0" lang="en-US" sz="800" b="0" i="0" u="none" strike="noStrike" kern="0" cap="none" spc="0" normalizeH="0" baseline="0" noProof="0" dirty="0">
                <a:ln>
                  <a:noFill/>
                </a:ln>
                <a:solidFill>
                  <a:srgbClr val="BFBFBF"/>
                </a:solidFill>
                <a:effectLst/>
                <a:uLnTx/>
                <a:uFillTx/>
                <a:latin typeface="Arial" panose="020B0604020202020204"/>
                <a:ea typeface="+mn-ea"/>
                <a:cs typeface="Arial" panose="020B0604020202020204" pitchFamily="34" charset="0"/>
              </a:rPr>
              <a:t>25-0430</a:t>
            </a:r>
          </a:p>
        </p:txBody>
      </p:sp>
    </p:spTree>
    <p:extLst>
      <p:ext uri="{BB962C8B-B14F-4D97-AF65-F5344CB8AC3E}">
        <p14:creationId xmlns:p14="http://schemas.microsoft.com/office/powerpoint/2010/main" val="3297239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F310-AF3C-077A-FF6C-D906F3D9EC33}"/>
              </a:ext>
            </a:extLst>
          </p:cNvPr>
          <p:cNvSpPr>
            <a:spLocks noGrp="1"/>
          </p:cNvSpPr>
          <p:nvPr>
            <p:ph type="title"/>
          </p:nvPr>
        </p:nvSpPr>
        <p:spPr/>
        <p:txBody>
          <a:bodyPr/>
          <a:lstStyle/>
          <a:p>
            <a:r>
              <a:rPr lang="en-US" dirty="0"/>
              <a:t>Let me help you dial in your benefits</a:t>
            </a:r>
          </a:p>
        </p:txBody>
      </p:sp>
      <p:sp>
        <p:nvSpPr>
          <p:cNvPr id="4" name="Slide Number Placeholder 3">
            <a:extLst>
              <a:ext uri="{FF2B5EF4-FFF2-40B4-BE49-F238E27FC236}">
                <a16:creationId xmlns:a16="http://schemas.microsoft.com/office/drawing/2014/main" id="{C5BC081C-FB69-0908-6AAD-4526D4AD4C7D}"/>
              </a:ext>
            </a:extLst>
          </p:cNvPr>
          <p:cNvSpPr>
            <a:spLocks noGrp="1"/>
          </p:cNvSpPr>
          <p:nvPr>
            <p:ph type="sldNum" sz="quarter" idx="4"/>
          </p:nvPr>
        </p:nvSpPr>
        <p:spPr/>
        <p:txBody>
          <a:bodyPr/>
          <a:lstStyle/>
          <a:p>
            <a:fld id="{7944B44A-74C8-4AA6-BEAC-31CFF941A7D4}" type="slidenum">
              <a:rPr lang="en-US" smtClean="0"/>
              <a:pPr/>
              <a:t>10</a:t>
            </a:fld>
            <a:r>
              <a:rPr lang="en-US" dirty="0"/>
              <a:t> </a:t>
            </a:r>
          </a:p>
        </p:txBody>
      </p:sp>
      <p:sp>
        <p:nvSpPr>
          <p:cNvPr id="12" name="Rounded Rectangle 11">
            <a:extLst>
              <a:ext uri="{FF2B5EF4-FFF2-40B4-BE49-F238E27FC236}">
                <a16:creationId xmlns:a16="http://schemas.microsoft.com/office/drawing/2014/main" id="{071DA394-DC4E-9654-7138-7EE260C991D9}"/>
              </a:ext>
            </a:extLst>
          </p:cNvPr>
          <p:cNvSpPr/>
          <p:nvPr/>
        </p:nvSpPr>
        <p:spPr bwMode="auto">
          <a:xfrm>
            <a:off x="7985431" y="4124655"/>
            <a:ext cx="2466587" cy="311363"/>
          </a:xfrm>
          <a:prstGeom prst="roundRect">
            <a:avLst>
              <a:gd name="adj" fmla="val 50000"/>
            </a:avLst>
          </a:prstGeom>
          <a:noFill/>
          <a:ln w="25400" cap="flat" cmpd="sng" algn="ctr">
            <a:solidFill>
              <a:schemeClr val="accent2"/>
            </a:solidFill>
            <a:prstDash val="solid"/>
            <a:round/>
            <a:headEnd type="none" w="med" len="med"/>
            <a:tailEnd type="none" w="med" len="med"/>
          </a:ln>
          <a:effectLst/>
        </p:spPr>
        <p:txBody>
          <a:bodyPr vert="horz" wrap="none" lIns="91440" tIns="45720" rIns="91440" bIns="73152"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a:solidFill>
                  <a:schemeClr val="accent1"/>
                </a:solidFill>
                <a:latin typeface="+mj-lt"/>
                <a:ea typeface="Calibri" panose="020F0502020204030204" pitchFamily="34" charset="0"/>
              </a:rPr>
              <a:t>Aspirations</a:t>
            </a:r>
            <a:endParaRPr kumimoji="0" lang="en-US" sz="1600" b="0" i="0" u="none" strike="noStrike" cap="none" normalizeH="0" baseline="0" dirty="0">
              <a:ln>
                <a:noFill/>
              </a:ln>
              <a:solidFill>
                <a:schemeClr val="accent1"/>
              </a:solidFill>
              <a:effectLst/>
              <a:latin typeface="+mj-lt"/>
              <a:ea typeface="+mj-ea"/>
            </a:endParaRPr>
          </a:p>
        </p:txBody>
      </p:sp>
      <p:sp>
        <p:nvSpPr>
          <p:cNvPr id="13" name="Rounded Rectangle 12">
            <a:extLst>
              <a:ext uri="{FF2B5EF4-FFF2-40B4-BE49-F238E27FC236}">
                <a16:creationId xmlns:a16="http://schemas.microsoft.com/office/drawing/2014/main" id="{0A3367DE-CDB4-9B04-659E-37FAE853AAA4}"/>
              </a:ext>
            </a:extLst>
          </p:cNvPr>
          <p:cNvSpPr/>
          <p:nvPr/>
        </p:nvSpPr>
        <p:spPr bwMode="auto">
          <a:xfrm>
            <a:off x="1739983" y="4124655"/>
            <a:ext cx="2466587" cy="311363"/>
          </a:xfrm>
          <a:prstGeom prst="roundRect">
            <a:avLst>
              <a:gd name="adj" fmla="val 50000"/>
            </a:avLst>
          </a:prstGeom>
          <a:solidFill>
            <a:srgbClr val="FFFFFF"/>
          </a:solidFill>
          <a:ln w="25400" cap="flat" cmpd="sng" algn="ctr">
            <a:solidFill>
              <a:schemeClr val="accent3"/>
            </a:solidFill>
            <a:prstDash val="solid"/>
            <a:round/>
            <a:headEnd type="none" w="med" len="med"/>
            <a:tailEnd type="none" w="med" len="med"/>
          </a:ln>
          <a:effectLst/>
        </p:spPr>
        <p:txBody>
          <a:bodyPr vert="horz" wrap="none" lIns="91440" tIns="45720" rIns="91440" bIns="73152"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a:solidFill>
                  <a:schemeClr val="accent1"/>
                </a:solidFill>
                <a:effectLst/>
                <a:latin typeface="+mj-lt"/>
                <a:ea typeface="Calibri" panose="020F0502020204030204" pitchFamily="34" charset="0"/>
              </a:rPr>
              <a:t>Living</a:t>
            </a:r>
            <a:endParaRPr kumimoji="0" lang="en-US" sz="1600" b="0" i="0" u="none" strike="noStrike" cap="none" normalizeH="0" baseline="0" dirty="0">
              <a:ln>
                <a:noFill/>
              </a:ln>
              <a:solidFill>
                <a:schemeClr val="accent1"/>
              </a:solidFill>
              <a:effectLst/>
              <a:latin typeface="+mj-lt"/>
              <a:ea typeface="+mj-ea"/>
            </a:endParaRPr>
          </a:p>
        </p:txBody>
      </p:sp>
      <p:sp>
        <p:nvSpPr>
          <p:cNvPr id="15" name="TextBox 14">
            <a:extLst>
              <a:ext uri="{FF2B5EF4-FFF2-40B4-BE49-F238E27FC236}">
                <a16:creationId xmlns:a16="http://schemas.microsoft.com/office/drawing/2014/main" id="{E8A97E28-DEB1-73B0-3616-2892A2F7308F}"/>
              </a:ext>
            </a:extLst>
          </p:cNvPr>
          <p:cNvSpPr txBox="1"/>
          <p:nvPr/>
        </p:nvSpPr>
        <p:spPr>
          <a:xfrm>
            <a:off x="4865306" y="2122060"/>
            <a:ext cx="2708242" cy="1169551"/>
          </a:xfrm>
          <a:prstGeom prst="rect">
            <a:avLst/>
          </a:prstGeom>
          <a:noFill/>
          <a:ln>
            <a:noFill/>
          </a:ln>
        </p:spPr>
        <p:txBody>
          <a:bodyPr wrap="square">
            <a:spAutoFit/>
          </a:bodyPr>
          <a:lstStyle/>
          <a:p>
            <a:pPr marL="0" marR="0"/>
            <a:r>
              <a:rPr lang="en-US" sz="1400" b="1" dirty="0">
                <a:effectLst/>
                <a:latin typeface="Arial" panose="020B0604020202020204" pitchFamily="34" charset="0"/>
                <a:ea typeface="Times New Roman" panose="02020603050405020304" pitchFamily="18" charset="0"/>
              </a:rPr>
              <a:t>Protect your loved ones</a:t>
            </a:r>
            <a:br>
              <a:rPr lang="en-US" sz="1400" dirty="0">
                <a:effectLst/>
                <a:latin typeface="Arial" panose="020B0604020202020204" pitchFamily="34" charset="0"/>
                <a:ea typeface="Times New Roman" panose="02020603050405020304" pitchFamily="18" charset="0"/>
              </a:rPr>
            </a:br>
            <a:r>
              <a:rPr lang="en-US" sz="1400" dirty="0">
                <a:effectLst/>
                <a:latin typeface="Arial" panose="020B0604020202020204" pitchFamily="34" charset="0"/>
                <a:ea typeface="Times New Roman" panose="02020603050405020304" pitchFamily="18" charset="0"/>
              </a:rPr>
              <a:t>Permanent life insurance helps your family to remain financially secure after you’re gone – no matter how long you live.</a:t>
            </a:r>
            <a:endParaRPr lang="en-US" sz="14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D3334BA0-143A-10B0-C592-6BDA4BB3D7A4}"/>
              </a:ext>
            </a:extLst>
          </p:cNvPr>
          <p:cNvSpPr txBox="1"/>
          <p:nvPr/>
        </p:nvSpPr>
        <p:spPr>
          <a:xfrm>
            <a:off x="7985431" y="4483163"/>
            <a:ext cx="2754349" cy="1600438"/>
          </a:xfrm>
          <a:prstGeom prst="rect">
            <a:avLst/>
          </a:prstGeom>
          <a:noFill/>
          <a:ln>
            <a:noFill/>
          </a:ln>
        </p:spPr>
        <p:txBody>
          <a:bodyPr wrap="square">
            <a:spAutoFit/>
          </a:bodyPr>
          <a:lstStyle/>
          <a:p>
            <a:pPr marL="0" marR="0">
              <a:spcAft>
                <a:spcPts val="600"/>
              </a:spcAft>
            </a:pPr>
            <a:r>
              <a:rPr lang="en-US" sz="1400" b="1" dirty="0">
                <a:effectLst/>
                <a:latin typeface="Arial" panose="020B0604020202020204" pitchFamily="34" charset="0"/>
                <a:ea typeface="Times New Roman" panose="02020603050405020304" pitchFamily="18" charset="0"/>
              </a:rPr>
              <a:t>Prosper in retirement</a:t>
            </a:r>
            <a:br>
              <a:rPr lang="en-US" sz="1400" b="1" dirty="0">
                <a:effectLst/>
                <a:latin typeface="Arial" panose="020B0604020202020204" pitchFamily="34" charset="0"/>
                <a:ea typeface="Times New Roman" panose="02020603050405020304" pitchFamily="18" charset="0"/>
              </a:rPr>
            </a:br>
            <a:r>
              <a:rPr lang="en-US" sz="1400" dirty="0">
                <a:effectLst/>
                <a:latin typeface="Arial" panose="020B0604020202020204" pitchFamily="34" charset="0"/>
                <a:ea typeface="Times New Roman" panose="02020603050405020304" pitchFamily="18" charset="0"/>
              </a:rPr>
              <a:t>Use your policy’s cash value to help pursue your wildest dreams or something more practical. </a:t>
            </a:r>
            <a:br>
              <a:rPr lang="en-US" sz="1400" dirty="0">
                <a:effectLst/>
                <a:latin typeface="Arial" panose="020B0604020202020204" pitchFamily="34" charset="0"/>
                <a:ea typeface="Times New Roman" panose="02020603050405020304" pitchFamily="18" charset="0"/>
              </a:rPr>
            </a:br>
            <a:r>
              <a:rPr lang="en-US" sz="1400" dirty="0">
                <a:effectLst/>
                <a:latin typeface="Arial" panose="020B0604020202020204" pitchFamily="34" charset="0"/>
                <a:ea typeface="Times New Roman" panose="02020603050405020304" pitchFamily="18" charset="0"/>
              </a:rPr>
              <a:t>By diversifying future sources of income, the retirement you picture can be </a:t>
            </a:r>
            <a:r>
              <a:rPr lang="en-US" sz="1400" dirty="0">
                <a:latin typeface="Arial" panose="020B0604020202020204" pitchFamily="34" charset="0"/>
                <a:ea typeface="Times New Roman" panose="02020603050405020304" pitchFamily="18" charset="0"/>
              </a:rPr>
              <a:t>within reach.</a:t>
            </a:r>
            <a:endParaRPr lang="en-US" sz="14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E0407029-A749-4560-BD08-E19C40055D66}"/>
              </a:ext>
            </a:extLst>
          </p:cNvPr>
          <p:cNvSpPr txBox="1"/>
          <p:nvPr/>
        </p:nvSpPr>
        <p:spPr>
          <a:xfrm>
            <a:off x="1739984" y="4483163"/>
            <a:ext cx="2744468" cy="1815882"/>
          </a:xfrm>
          <a:prstGeom prst="rect">
            <a:avLst/>
          </a:prstGeom>
          <a:noFill/>
          <a:ln>
            <a:noFill/>
          </a:ln>
        </p:spPr>
        <p:txBody>
          <a:bodyPr wrap="square">
            <a:spAutoFit/>
          </a:bodyPr>
          <a:lstStyle/>
          <a:p>
            <a:pPr marL="0" marR="0">
              <a:spcAft>
                <a:spcPts val="600"/>
              </a:spcAft>
            </a:pPr>
            <a:r>
              <a:rPr lang="en-US" sz="1400" b="1" dirty="0">
                <a:effectLst/>
                <a:latin typeface="Arial" panose="020B0604020202020204" pitchFamily="34" charset="0"/>
                <a:ea typeface="Times New Roman" panose="02020603050405020304" pitchFamily="18" charset="0"/>
              </a:rPr>
              <a:t>P</a:t>
            </a:r>
            <a:r>
              <a:rPr lang="en-US" sz="1400" b="1" dirty="0">
                <a:latin typeface="Arial" panose="020B0604020202020204" pitchFamily="34" charset="0"/>
                <a:ea typeface="Times New Roman" panose="02020603050405020304" pitchFamily="18" charset="0"/>
              </a:rPr>
              <a:t>repare</a:t>
            </a:r>
            <a:r>
              <a:rPr lang="en-US" sz="1400" b="1" dirty="0">
                <a:effectLst/>
                <a:latin typeface="Arial" panose="020B0604020202020204" pitchFamily="34" charset="0"/>
                <a:ea typeface="Times New Roman" panose="02020603050405020304" pitchFamily="18" charset="0"/>
              </a:rPr>
              <a:t> for the unexpected</a:t>
            </a:r>
            <a:br>
              <a:rPr lang="en-US" sz="1400" b="1" dirty="0">
                <a:effectLst/>
                <a:latin typeface="Arial" panose="020B0604020202020204" pitchFamily="34" charset="0"/>
                <a:ea typeface="Times New Roman" panose="02020603050405020304" pitchFamily="18" charset="0"/>
              </a:rPr>
            </a:br>
            <a:r>
              <a:rPr lang="en-US" sz="1400" dirty="0">
                <a:effectLst/>
                <a:latin typeface="Arial" panose="020B0604020202020204" pitchFamily="34" charset="0"/>
                <a:ea typeface="Times New Roman" panose="02020603050405020304" pitchFamily="18" charset="0"/>
              </a:rPr>
              <a:t>In case you get sick, how can you help ensure your family’s financial security? Access your death benefit while you're living so you can focus on the people and the things that matter most to you.</a:t>
            </a:r>
            <a:endParaRPr lang="en-US" sz="1400" dirty="0">
              <a:effectLst/>
              <a:latin typeface="Times New Roman" panose="02020603050405020304" pitchFamily="18" charset="0"/>
              <a:ea typeface="Times New Roman" panose="02020603050405020304" pitchFamily="18" charset="0"/>
            </a:endParaRPr>
          </a:p>
        </p:txBody>
      </p:sp>
      <p:sp>
        <p:nvSpPr>
          <p:cNvPr id="3" name="Text Placeholder 4">
            <a:extLst>
              <a:ext uri="{FF2B5EF4-FFF2-40B4-BE49-F238E27FC236}">
                <a16:creationId xmlns:a16="http://schemas.microsoft.com/office/drawing/2014/main" id="{19128380-ABB9-41CF-D0E8-1476EA182E79}"/>
              </a:ext>
            </a:extLst>
          </p:cNvPr>
          <p:cNvSpPr>
            <a:spLocks noGrp="1"/>
          </p:cNvSpPr>
          <p:nvPr>
            <p:ph type="body" sz="quarter" idx="36"/>
          </p:nvPr>
        </p:nvSpPr>
        <p:spPr>
          <a:xfrm>
            <a:off x="10102678" y="6400065"/>
            <a:ext cx="1784350" cy="303331"/>
          </a:xfrm>
        </p:spPr>
        <p:txBody>
          <a:bodyPr/>
          <a:lstStyle/>
          <a:p>
            <a:pPr algn="r"/>
            <a:r>
              <a:rPr lang="en-US" dirty="0"/>
              <a:t>ADV5627 (05-2025)</a:t>
            </a:r>
            <a:br>
              <a:rPr lang="en-US" dirty="0"/>
            </a:br>
            <a:r>
              <a:rPr lang="en-US" dirty="0"/>
              <a:t>25-0430</a:t>
            </a:r>
          </a:p>
        </p:txBody>
      </p:sp>
      <p:sp>
        <p:nvSpPr>
          <p:cNvPr id="14" name="Rounded Rectangle 13">
            <a:extLst>
              <a:ext uri="{FF2B5EF4-FFF2-40B4-BE49-F238E27FC236}">
                <a16:creationId xmlns:a16="http://schemas.microsoft.com/office/drawing/2014/main" id="{C38BF41E-E335-90F0-7F7F-EE278DCEC1BA}"/>
              </a:ext>
            </a:extLst>
          </p:cNvPr>
          <p:cNvSpPr/>
          <p:nvPr/>
        </p:nvSpPr>
        <p:spPr bwMode="auto">
          <a:xfrm>
            <a:off x="4862706" y="1759188"/>
            <a:ext cx="2466587" cy="311363"/>
          </a:xfrm>
          <a:prstGeom prst="roundRect">
            <a:avLst>
              <a:gd name="adj" fmla="val 50000"/>
            </a:avLst>
          </a:prstGeom>
          <a:solidFill>
            <a:srgbClr val="FFFFFF"/>
          </a:solidFill>
          <a:ln w="25400" cap="flat" cmpd="sng" algn="ctr">
            <a:solidFill>
              <a:schemeClr val="accent5"/>
            </a:solidFill>
            <a:prstDash val="solid"/>
            <a:round/>
            <a:headEnd type="none" w="med" len="med"/>
            <a:tailEnd type="none" w="med" len="med"/>
          </a:ln>
          <a:effectLst/>
        </p:spPr>
        <p:txBody>
          <a:bodyPr vert="horz" wrap="none" lIns="91440" tIns="45720" rIns="91440" bIns="73152"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a:solidFill>
                  <a:schemeClr val="accent1"/>
                </a:solidFill>
                <a:effectLst/>
                <a:latin typeface="Arial" panose="020B0604020202020204" pitchFamily="34" charset="0"/>
                <a:ea typeface="Calibri" panose="020F0502020204030204" pitchFamily="34" charset="0"/>
              </a:rPr>
              <a:t>Legacy</a:t>
            </a:r>
            <a:endParaRPr kumimoji="0" lang="en-US" sz="1200" b="0" i="0" u="none" strike="noStrike" cap="none" normalizeH="0" baseline="0" dirty="0">
              <a:ln>
                <a:noFill/>
              </a:ln>
              <a:solidFill>
                <a:schemeClr val="accent1"/>
              </a:solidFill>
              <a:effectLst/>
              <a:latin typeface="Arial" pitchFamily="34" charset="0"/>
              <a:ea typeface="+mj-ea"/>
            </a:endParaRPr>
          </a:p>
        </p:txBody>
      </p:sp>
      <p:pic>
        <p:nvPicPr>
          <p:cNvPr id="5" name="Graphic 4">
            <a:extLst>
              <a:ext uri="{FF2B5EF4-FFF2-40B4-BE49-F238E27FC236}">
                <a16:creationId xmlns:a16="http://schemas.microsoft.com/office/drawing/2014/main" id="{63D7F024-74C0-E4E5-C58F-149869F2730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1586" y="3211377"/>
            <a:ext cx="3048829" cy="3048829"/>
          </a:xfrm>
          <a:prstGeom prst="rect">
            <a:avLst/>
          </a:prstGeom>
        </p:spPr>
      </p:pic>
    </p:spTree>
    <p:extLst>
      <p:ext uri="{BB962C8B-B14F-4D97-AF65-F5344CB8AC3E}">
        <p14:creationId xmlns:p14="http://schemas.microsoft.com/office/powerpoint/2010/main" val="3293431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E6765B-4D7F-7892-FAA8-6C6B9C93FA5B}"/>
              </a:ext>
            </a:extLst>
          </p:cNvPr>
          <p:cNvSpPr>
            <a:spLocks noGrp="1"/>
          </p:cNvSpPr>
          <p:nvPr>
            <p:ph type="sldNum" sz="quarter" idx="4"/>
          </p:nvPr>
        </p:nvSpPr>
        <p:spPr/>
        <p:txBody>
          <a:bodyPr/>
          <a:lstStyle/>
          <a:p>
            <a:fld id="{41825F4A-80E3-C948-B8DB-388508ED52C9}" type="slidenum">
              <a:rPr lang="en-US" smtClean="0"/>
              <a:pPr/>
              <a:t>11</a:t>
            </a:fld>
            <a:r>
              <a:rPr lang="en-US" dirty="0"/>
              <a:t> </a:t>
            </a:r>
          </a:p>
        </p:txBody>
      </p:sp>
      <p:sp>
        <p:nvSpPr>
          <p:cNvPr id="6" name="Title 5">
            <a:extLst>
              <a:ext uri="{FF2B5EF4-FFF2-40B4-BE49-F238E27FC236}">
                <a16:creationId xmlns:a16="http://schemas.microsoft.com/office/drawing/2014/main" id="{A36A3DB6-5C27-D02C-38F7-0654FE7D836E}"/>
              </a:ext>
            </a:extLst>
          </p:cNvPr>
          <p:cNvSpPr>
            <a:spLocks noGrp="1"/>
          </p:cNvSpPr>
          <p:nvPr>
            <p:ph type="ctrTitle"/>
          </p:nvPr>
        </p:nvSpPr>
        <p:spPr/>
        <p:txBody>
          <a:bodyPr/>
          <a:lstStyle/>
          <a:p>
            <a:r>
              <a:rPr lang="en-US" dirty="0"/>
              <a:t>Questions?</a:t>
            </a:r>
          </a:p>
        </p:txBody>
      </p:sp>
      <p:sp>
        <p:nvSpPr>
          <p:cNvPr id="3" name="Text Placeholder 4">
            <a:extLst>
              <a:ext uri="{FF2B5EF4-FFF2-40B4-BE49-F238E27FC236}">
                <a16:creationId xmlns:a16="http://schemas.microsoft.com/office/drawing/2014/main" id="{287CB99E-2FE7-453A-FB44-47197BE470AC}"/>
              </a:ext>
            </a:extLst>
          </p:cNvPr>
          <p:cNvSpPr txBox="1">
            <a:spLocks/>
          </p:cNvSpPr>
          <p:nvPr/>
        </p:nvSpPr>
        <p:spPr>
          <a:xfrm>
            <a:off x="10102678" y="6400065"/>
            <a:ext cx="1784350" cy="303331"/>
          </a:xfrm>
          <a:prstGeom prst="rect">
            <a:avLst/>
          </a:prstGeom>
        </p:spPr>
        <p:txBody>
          <a:bodyPr vert="horz" lIns="0" tIns="0" rIns="0" bIns="45720" rtlCol="0">
            <a:noAutofit/>
          </a:bodyPr>
          <a:lstStyle>
            <a:lvl1pPr marL="1588" marR="0" indent="0" algn="l" defTabSz="1034058" rtl="0" eaLnBrk="1" fontAlgn="base" latinLnBrk="0" hangingPunct="1">
              <a:lnSpc>
                <a:spcPct val="100000"/>
              </a:lnSpc>
              <a:spcBef>
                <a:spcPts val="1000"/>
              </a:spcBef>
              <a:spcAft>
                <a:spcPts val="300"/>
              </a:spcAft>
              <a:buClr>
                <a:schemeClr val="accent1"/>
              </a:buClr>
              <a:buSzPct val="70000"/>
              <a:buFontTx/>
              <a:buNone/>
              <a:tabLst/>
              <a:defRPr lang="en-US" sz="800" b="0" i="0" kern="0">
                <a:solidFill>
                  <a:srgbClr val="BFBFBF"/>
                </a:solidFill>
                <a:latin typeface="+mn-lt"/>
                <a:ea typeface="+mn-ea"/>
                <a:cs typeface="Arial" panose="020B0604020202020204" pitchFamily="34" charset="0"/>
              </a:defRPr>
            </a:lvl1pPr>
            <a:lvl2pPr marL="227013" indent="0" algn="l" defTabSz="1034058" rtl="0" eaLnBrk="1" fontAlgn="base" hangingPunct="1">
              <a:lnSpc>
                <a:spcPct val="100000"/>
              </a:lnSpc>
              <a:spcBef>
                <a:spcPts val="200"/>
              </a:spcBef>
              <a:spcAft>
                <a:spcPts val="300"/>
              </a:spcAft>
              <a:buClr>
                <a:schemeClr val="bg2"/>
              </a:buClr>
              <a:buSzPct val="100000"/>
              <a:buFontTx/>
              <a:buNone/>
              <a:tabLst/>
              <a:defRPr lang="en-US" sz="800" b="0" i="0" kern="1200">
                <a:solidFill>
                  <a:srgbClr val="4D4D4F"/>
                </a:solidFill>
                <a:latin typeface="+mn-lt"/>
                <a:ea typeface="+mn-ea"/>
                <a:cs typeface="Arial" panose="020B0604020202020204" pitchFamily="34" charset="0"/>
              </a:defRPr>
            </a:lvl2pPr>
            <a:lvl3pPr marL="461963" indent="0" algn="l" defTabSz="1034058" rtl="0" eaLnBrk="1" fontAlgn="base" hangingPunct="1">
              <a:lnSpc>
                <a:spcPct val="100000"/>
              </a:lnSpc>
              <a:spcBef>
                <a:spcPts val="300"/>
              </a:spcBef>
              <a:spcAft>
                <a:spcPts val="300"/>
              </a:spcAft>
              <a:buClr>
                <a:schemeClr val="tx2"/>
              </a:buClr>
              <a:buSzPct val="115000"/>
              <a:buFont typeface="Arial" panose="020B0604020202020204" pitchFamily="34" charset="0"/>
              <a:buNone/>
              <a:defRPr lang="en-US" sz="800" b="0" i="0" kern="0">
                <a:solidFill>
                  <a:srgbClr val="4D4D4F"/>
                </a:solidFill>
                <a:latin typeface="+mn-lt"/>
                <a:ea typeface="+mn-ea"/>
                <a:cs typeface="Arial" panose="020B0604020202020204" pitchFamily="34" charset="0"/>
              </a:defRPr>
            </a:lvl3pPr>
            <a:lvl4pPr marL="687387" indent="0" algn="l" defTabSz="1034058" rtl="0" eaLnBrk="1" fontAlgn="base" hangingPunct="1">
              <a:lnSpc>
                <a:spcPct val="100000"/>
              </a:lnSpc>
              <a:spcBef>
                <a:spcPts val="300"/>
              </a:spcBef>
              <a:spcAft>
                <a:spcPts val="300"/>
              </a:spcAft>
              <a:buClr>
                <a:schemeClr val="bg2"/>
              </a:buClr>
              <a:buSzPct val="70000"/>
              <a:buFont typeface="Arial" panose="020B0604020202020204" pitchFamily="34" charset="0"/>
              <a:buNone/>
              <a:defRPr lang="en-US" sz="800" b="0" i="0" kern="0">
                <a:solidFill>
                  <a:srgbClr val="4D4D4F"/>
                </a:solidFill>
                <a:latin typeface="+mn-lt"/>
                <a:ea typeface="+mn-ea"/>
                <a:cs typeface="Arial" panose="020B0604020202020204" pitchFamily="34" charset="0"/>
              </a:defRPr>
            </a:lvl4pPr>
            <a:lvl5pPr marL="914400" indent="0" algn="l" defTabSz="1034058" rtl="0" eaLnBrk="1" fontAlgn="base" hangingPunct="1">
              <a:lnSpc>
                <a:spcPct val="100000"/>
              </a:lnSpc>
              <a:spcBef>
                <a:spcPts val="300"/>
              </a:spcBef>
              <a:spcAft>
                <a:spcPts val="300"/>
              </a:spcAft>
              <a:buClr>
                <a:schemeClr val="accent1"/>
              </a:buClr>
              <a:buSzPct val="90000"/>
              <a:buFont typeface="Symbol"/>
              <a:buNone/>
              <a:defRPr lang="en-US" sz="800" b="0" i="0" kern="1200">
                <a:solidFill>
                  <a:srgbClr val="4D4D4F"/>
                </a:solidFill>
                <a:latin typeface="+mn-lt"/>
                <a:ea typeface="+mn-ea"/>
                <a:cs typeface="Arial" panose="020B0604020202020204" pitchFamily="34" charset="0"/>
              </a:defRPr>
            </a:lvl5pPr>
            <a:lvl6pPr marL="613470" indent="-96441" algn="l" defTabSz="1034058" rtl="0" eaLnBrk="1" fontAlgn="base" hangingPunct="1">
              <a:lnSpc>
                <a:spcPct val="100000"/>
              </a:lnSpc>
              <a:spcBef>
                <a:spcPct val="25000"/>
              </a:spcBef>
              <a:spcAft>
                <a:spcPct val="0"/>
              </a:spcAft>
              <a:buClr>
                <a:srgbClr val="97999B"/>
              </a:buClr>
              <a:buSzPct val="100000"/>
              <a:buFont typeface="AbadiMT-CondensedLight" charset="0"/>
              <a:buChar char="-"/>
              <a:tabLst/>
              <a:defRPr sz="1013" b="0">
                <a:solidFill>
                  <a:srgbClr val="53565A"/>
                </a:solidFill>
                <a:latin typeface="+mn-lt"/>
                <a:ea typeface="+mn-ea"/>
                <a:cs typeface="+mn-cs"/>
              </a:defRPr>
            </a:lvl6pPr>
            <a:lvl7pPr marL="675085"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7pPr>
            <a:lvl8pPr marL="771525" indent="-96441" algn="l" defTabSz="1034058" rtl="0" eaLnBrk="1" fontAlgn="base" hangingPunct="1">
              <a:lnSpc>
                <a:spcPct val="100000"/>
              </a:lnSpc>
              <a:spcBef>
                <a:spcPct val="25000"/>
              </a:spcBef>
              <a:spcAft>
                <a:spcPct val="0"/>
              </a:spcAft>
              <a:buClr>
                <a:srgbClr val="97999B"/>
              </a:buClr>
              <a:buSzPct val="100000"/>
              <a:buFont typeface="Arial"/>
              <a:buChar char="–"/>
              <a:defRPr sz="788" b="0">
                <a:solidFill>
                  <a:srgbClr val="53565A"/>
                </a:solidFill>
                <a:latin typeface="+mn-lt"/>
                <a:ea typeface="+mn-ea"/>
                <a:cs typeface="+mn-cs"/>
              </a:defRPr>
            </a:lvl8pPr>
            <a:lvl9pPr marL="867966"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9pPr>
          </a:lstStyle>
          <a:p>
            <a:pPr marL="1588" marR="0" lvl="0" indent="0" algn="r" defTabSz="1034058" rtl="0" eaLnBrk="1" fontAlgn="base" latinLnBrk="0" hangingPunct="1">
              <a:lnSpc>
                <a:spcPct val="100000"/>
              </a:lnSpc>
              <a:spcBef>
                <a:spcPts val="1000"/>
              </a:spcBef>
              <a:spcAft>
                <a:spcPts val="300"/>
              </a:spcAft>
              <a:buClr>
                <a:srgbClr val="582C83"/>
              </a:buClr>
              <a:buSzPct val="70000"/>
              <a:buFontTx/>
              <a:buNone/>
              <a:tabLst/>
              <a:defRPr/>
            </a:pPr>
            <a:r>
              <a:rPr kumimoji="0" lang="en-US" sz="800" b="0" i="0" u="none" strike="noStrike" kern="0" cap="none" spc="0" normalizeH="0" baseline="0" noProof="0" dirty="0">
                <a:ln>
                  <a:noFill/>
                </a:ln>
                <a:solidFill>
                  <a:srgbClr val="BFBFBF"/>
                </a:solidFill>
                <a:effectLst/>
                <a:uLnTx/>
                <a:uFillTx/>
                <a:latin typeface="Arial" panose="020B0604020202020204"/>
                <a:ea typeface="+mn-ea"/>
                <a:cs typeface="Arial" panose="020B0604020202020204" pitchFamily="34" charset="0"/>
              </a:rPr>
              <a:t>ADV5627 (05-2025)</a:t>
            </a:r>
            <a:br>
              <a:rPr kumimoji="0" lang="en-US" sz="800" b="0" i="0" u="none" strike="noStrike" kern="0" cap="none" spc="0" normalizeH="0" baseline="0" noProof="0" dirty="0">
                <a:ln>
                  <a:noFill/>
                </a:ln>
                <a:solidFill>
                  <a:srgbClr val="BFBFBF"/>
                </a:solidFill>
                <a:effectLst/>
                <a:uLnTx/>
                <a:uFillTx/>
                <a:latin typeface="Arial" panose="020B0604020202020204"/>
                <a:ea typeface="+mn-ea"/>
                <a:cs typeface="Arial" panose="020B0604020202020204" pitchFamily="34" charset="0"/>
              </a:rPr>
            </a:br>
            <a:r>
              <a:rPr kumimoji="0" lang="en-US" sz="800" b="0" i="0" u="none" strike="noStrike" kern="0" cap="none" spc="0" normalizeH="0" baseline="0" noProof="0" dirty="0">
                <a:ln>
                  <a:noFill/>
                </a:ln>
                <a:solidFill>
                  <a:srgbClr val="BFBFBF"/>
                </a:solidFill>
                <a:effectLst/>
                <a:uLnTx/>
                <a:uFillTx/>
                <a:latin typeface="Arial" panose="020B0604020202020204"/>
                <a:ea typeface="+mn-ea"/>
                <a:cs typeface="Arial" panose="020B0604020202020204" pitchFamily="34" charset="0"/>
              </a:rPr>
              <a:t>25-0430</a:t>
            </a:r>
          </a:p>
        </p:txBody>
      </p:sp>
    </p:spTree>
    <p:extLst>
      <p:ext uri="{BB962C8B-B14F-4D97-AF65-F5344CB8AC3E}">
        <p14:creationId xmlns:p14="http://schemas.microsoft.com/office/powerpoint/2010/main" val="192973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5B1DC0-DD2B-08AE-0DA8-06A9AB782520}"/>
              </a:ext>
            </a:extLst>
          </p:cNvPr>
          <p:cNvSpPr>
            <a:spLocks noGrp="1"/>
          </p:cNvSpPr>
          <p:nvPr>
            <p:ph type="body" sz="quarter" idx="10"/>
          </p:nvPr>
        </p:nvSpPr>
        <p:spPr>
          <a:xfrm>
            <a:off x="1020379" y="1180655"/>
            <a:ext cx="10244521" cy="4422477"/>
          </a:xfrm>
        </p:spPr>
        <p:txBody>
          <a:bodyPr/>
          <a:lstStyle/>
          <a:p>
            <a:pPr marR="14732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4D4D4F"/>
                </a:solidFill>
                <a:effectLst/>
                <a:uLnTx/>
                <a:uFillTx/>
                <a:latin typeface="Arial" panose="020B0604020202020204" pitchFamily="34" charset="0"/>
                <a:ea typeface="+mn-ea"/>
                <a:cs typeface="Arial" panose="020B0604020202020204" pitchFamily="34" charset="0"/>
              </a:rPr>
              <a:t>F&amp;G” is the marketing name for Fidelity &amp; Guaranty Life Insurance Company issuing insurance in the United States outside of New York. Life insurance and annuities issued by Fidelity &amp; Guaranty Life Insurance Company, Des Moines, IA.</a:t>
            </a:r>
          </a:p>
          <a:p>
            <a:pPr marR="14732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4D4D4F"/>
                </a:solidFill>
                <a:effectLst/>
                <a:uLnTx/>
                <a:uFillTx/>
                <a:latin typeface="Arial" panose="020B0604020202020204" pitchFamily="34" charset="0"/>
                <a:ea typeface="+mn-ea"/>
                <a:cs typeface="Arial" panose="020B0604020202020204" pitchFamily="34" charset="0"/>
              </a:rPr>
              <a:t>Guarantees are based on the claims paying ability of the issuing insurer, Fidelity &amp; Guaranty Life Insurance Company, Des Moines, IA.</a:t>
            </a:r>
          </a:p>
          <a:p>
            <a:pPr marR="14732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4D4D4F"/>
                </a:solidFill>
                <a:effectLst/>
                <a:uLnTx/>
                <a:uFillTx/>
                <a:latin typeface="Arial" panose="020B0604020202020204" pitchFamily="34" charset="0"/>
                <a:ea typeface="+mn-ea"/>
                <a:cs typeface="Arial" panose="020B0604020202020204" pitchFamily="34" charset="0"/>
              </a:rPr>
              <a:t>This material is being provided for informational or educational purposes only and does not take into account the investment objectives or financial situation of any client or prospective clients.</a:t>
            </a:r>
          </a:p>
          <a:p>
            <a:pPr marR="14732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4D4D4F"/>
                </a:solidFill>
                <a:effectLst/>
                <a:uLnTx/>
                <a:uFillTx/>
                <a:latin typeface="Arial" panose="020B0604020202020204" pitchFamily="34" charset="0"/>
                <a:ea typeface="+mn-ea"/>
                <a:cs typeface="Arial" panose="020B0604020202020204" pitchFamily="34" charset="0"/>
              </a:rPr>
              <a:t>Subject to state availability. Certain restrictions may apply. Optional provisions and riders have limitations, restrictions and additional charges.</a:t>
            </a:r>
          </a:p>
          <a:p>
            <a:pPr marR="14732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4D4D4F"/>
                </a:solidFill>
                <a:effectLst/>
                <a:uLnTx/>
                <a:uFillTx/>
                <a:latin typeface="Arial" panose="020B0604020202020204" pitchFamily="34" charset="0"/>
                <a:ea typeface="+mn-ea"/>
                <a:cs typeface="Arial" panose="020B0604020202020204" pitchFamily="34" charset="0"/>
              </a:rPr>
              <a:t>Surrenders, withdrawals and loans will reduce available death benefit and may be subject to surrender charges. Surrenders and withdrawals beyond basis may be taxable income and subject to penalties if taken prior to age 59 ½. Excessive and unpaid loans will reduce policy values and may cause the policy to lapse. In order to receive favorable tax treatments on distributions made during the lifetime of the insured (including loans), a life insurance policy must satisfy a 7-pay premium limitation during the first seven policy years. A new 7-year limitation will be imposed after certain policy changes. Failure to satisfy this limitation would cause the your policy to be considered a Modified Endowment Contract (MEC).</a:t>
            </a:r>
          </a:p>
          <a:p>
            <a:pPr marR="14732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4D4D4F"/>
                </a:solidFill>
                <a:effectLst/>
                <a:uLnTx/>
                <a:uFillTx/>
                <a:latin typeface="Arial" panose="020B0604020202020204" pitchFamily="34" charset="0"/>
                <a:ea typeface="+mn-ea"/>
                <a:cs typeface="Arial" panose="020B0604020202020204" pitchFamily="34" charset="0"/>
              </a:rPr>
              <a:t>Information provided regarding tax or estate planning should not be considered tax or legal advice. Consult your own tax professional or attorney regarding your unique situation.</a:t>
            </a:r>
          </a:p>
        </p:txBody>
      </p:sp>
      <p:sp>
        <p:nvSpPr>
          <p:cNvPr id="3" name="Slide Number Placeholder 2">
            <a:extLst>
              <a:ext uri="{FF2B5EF4-FFF2-40B4-BE49-F238E27FC236}">
                <a16:creationId xmlns:a16="http://schemas.microsoft.com/office/drawing/2014/main" id="{19078461-2425-9A4C-3174-8B3112FCB32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44B44A-74C8-4AA6-BEAC-31CFF941A7D4}" type="slidenum">
              <a:rPr kumimoji="0" lang="en-US" sz="800" b="0" i="0" u="none" strike="noStrike" kern="1200" cap="none" spc="0" normalizeH="0" baseline="0" noProof="0" smtClean="0">
                <a:ln>
                  <a:noFill/>
                </a:ln>
                <a:solidFill>
                  <a:srgbClr val="BFBF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BFBFBF"/>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54FBE9F5-B77B-80F4-974F-129386305201}"/>
              </a:ext>
            </a:extLst>
          </p:cNvPr>
          <p:cNvSpPr>
            <a:spLocks noGrp="1"/>
          </p:cNvSpPr>
          <p:nvPr>
            <p:ph type="body" sz="quarter" idx="15"/>
          </p:nvPr>
        </p:nvSpPr>
        <p:spPr/>
        <p:txBody>
          <a:bodyPr/>
          <a:lstStyle/>
          <a:p>
            <a:endParaRPr lang="en-US" dirty="0"/>
          </a:p>
        </p:txBody>
      </p:sp>
      <p:sp>
        <p:nvSpPr>
          <p:cNvPr id="7" name="Text Placeholder 4">
            <a:extLst>
              <a:ext uri="{FF2B5EF4-FFF2-40B4-BE49-F238E27FC236}">
                <a16:creationId xmlns:a16="http://schemas.microsoft.com/office/drawing/2014/main" id="{71BCFCF4-7A3F-02FE-42F2-BF00C3E58AFE}"/>
              </a:ext>
            </a:extLst>
          </p:cNvPr>
          <p:cNvSpPr txBox="1">
            <a:spLocks/>
          </p:cNvSpPr>
          <p:nvPr/>
        </p:nvSpPr>
        <p:spPr>
          <a:xfrm>
            <a:off x="10102678" y="6400065"/>
            <a:ext cx="1784350" cy="303331"/>
          </a:xfrm>
          <a:prstGeom prst="rect">
            <a:avLst/>
          </a:prstGeom>
        </p:spPr>
        <p:txBody>
          <a:bodyPr rIns="0" anchor="b" anchorCtr="0"/>
          <a:lstStyle>
            <a:lvl1pPr marL="1587" indent="0" algn="l" defTabSz="1034058" rtl="0" eaLnBrk="1" fontAlgn="base" hangingPunct="1">
              <a:lnSpc>
                <a:spcPct val="100000"/>
              </a:lnSpc>
              <a:spcBef>
                <a:spcPts val="1000"/>
              </a:spcBef>
              <a:spcAft>
                <a:spcPts val="300"/>
              </a:spcAft>
              <a:buClr>
                <a:schemeClr val="accent1"/>
              </a:buClr>
              <a:buSzPct val="100000"/>
              <a:buFontTx/>
              <a:buNone/>
              <a:tabLst/>
              <a:defRPr lang="en-US" sz="1400" b="0" i="0" kern="0" dirty="0">
                <a:solidFill>
                  <a:srgbClr val="57585A"/>
                </a:solidFill>
                <a:latin typeface="+mn-lt"/>
                <a:ea typeface="+mn-ea"/>
                <a:cs typeface="Arial" panose="020B0604020202020204" pitchFamily="34" charset="0"/>
              </a:defRPr>
            </a:lvl1pPr>
            <a:lvl2pPr marL="117475" indent="0" algn="l" defTabSz="1034058" rtl="0" eaLnBrk="1" fontAlgn="base" hangingPunct="1">
              <a:lnSpc>
                <a:spcPct val="100000"/>
              </a:lnSpc>
              <a:spcBef>
                <a:spcPts val="200"/>
              </a:spcBef>
              <a:spcAft>
                <a:spcPts val="300"/>
              </a:spcAft>
              <a:buClr>
                <a:schemeClr val="bg2"/>
              </a:buClr>
              <a:buSzPct val="100000"/>
              <a:buFontTx/>
              <a:buNone/>
              <a:tabLst/>
              <a:defRPr lang="en-US" sz="1400" b="0" i="0" kern="1200" dirty="0">
                <a:solidFill>
                  <a:srgbClr val="4D4D4F"/>
                </a:solidFill>
                <a:latin typeface="+mn-lt"/>
                <a:ea typeface="+mn-ea"/>
                <a:cs typeface="Arial" panose="020B0604020202020204" pitchFamily="34" charset="0"/>
              </a:defRPr>
            </a:lvl2pPr>
            <a:lvl3pPr marL="687388" indent="-225425" algn="l" defTabSz="1034058" rtl="0" eaLnBrk="1" fontAlgn="base" hangingPunct="1">
              <a:lnSpc>
                <a:spcPct val="100000"/>
              </a:lnSpc>
              <a:spcBef>
                <a:spcPts val="300"/>
              </a:spcBef>
              <a:spcAft>
                <a:spcPts val="300"/>
              </a:spcAft>
              <a:buClr>
                <a:schemeClr val="tx2"/>
              </a:buClr>
              <a:buSzPct val="115000"/>
              <a:buFont typeface="Arial" panose="020B0604020202020204" pitchFamily="34" charset="0"/>
              <a:buChar char="−"/>
              <a:defRPr lang="en-US" sz="1500" b="0" i="0" kern="0" dirty="0">
                <a:solidFill>
                  <a:srgbClr val="4D4D4F"/>
                </a:solidFill>
                <a:latin typeface="+mn-lt"/>
                <a:ea typeface="+mn-ea"/>
                <a:cs typeface="Arial" panose="020B0604020202020204" pitchFamily="34" charset="0"/>
              </a:defRPr>
            </a:lvl3pPr>
            <a:lvl4pPr marL="914400" indent="-227013" algn="l" defTabSz="1034058" rtl="0" eaLnBrk="1" fontAlgn="base" hangingPunct="1">
              <a:lnSpc>
                <a:spcPct val="100000"/>
              </a:lnSpc>
              <a:spcBef>
                <a:spcPts val="300"/>
              </a:spcBef>
              <a:spcAft>
                <a:spcPts val="300"/>
              </a:spcAft>
              <a:buClr>
                <a:schemeClr val="bg2"/>
              </a:buClr>
              <a:buSzPct val="70000"/>
              <a:buFont typeface="Arial" panose="020B0604020202020204" pitchFamily="34" charset="0"/>
              <a:buChar char="►"/>
              <a:defRPr lang="en-US" sz="1500" b="0" i="0" kern="0" dirty="0">
                <a:solidFill>
                  <a:srgbClr val="4D4D4F"/>
                </a:solidFill>
                <a:latin typeface="+mn-lt"/>
                <a:ea typeface="+mn-ea"/>
                <a:cs typeface="Arial" panose="020B0604020202020204" pitchFamily="34" charset="0"/>
              </a:defRPr>
            </a:lvl4pPr>
            <a:lvl5pPr marL="1141413" indent="-227013" algn="l" defTabSz="1034058" rtl="0" eaLnBrk="1" fontAlgn="base" hangingPunct="1">
              <a:lnSpc>
                <a:spcPct val="100000"/>
              </a:lnSpc>
              <a:spcBef>
                <a:spcPts val="300"/>
              </a:spcBef>
              <a:spcAft>
                <a:spcPts val="300"/>
              </a:spcAft>
              <a:buClr>
                <a:schemeClr val="accent1"/>
              </a:buClr>
              <a:buSzPct val="90000"/>
              <a:buFont typeface="Symbol"/>
              <a:buChar char="·"/>
              <a:defRPr lang="en-US" sz="1500" b="0" i="0" kern="1200" dirty="0">
                <a:solidFill>
                  <a:srgbClr val="4D4D4F"/>
                </a:solidFill>
                <a:latin typeface="+mn-lt"/>
                <a:ea typeface="+mn-ea"/>
                <a:cs typeface="Arial" panose="020B0604020202020204" pitchFamily="34" charset="0"/>
              </a:defRPr>
            </a:lvl5pPr>
            <a:lvl6pPr marL="613470" indent="-96441" algn="l" defTabSz="1034058" rtl="0" eaLnBrk="1" fontAlgn="base" hangingPunct="1">
              <a:lnSpc>
                <a:spcPct val="100000"/>
              </a:lnSpc>
              <a:spcBef>
                <a:spcPct val="25000"/>
              </a:spcBef>
              <a:spcAft>
                <a:spcPct val="0"/>
              </a:spcAft>
              <a:buClr>
                <a:srgbClr val="97999B"/>
              </a:buClr>
              <a:buSzPct val="100000"/>
              <a:buFont typeface="AbadiMT-CondensedLight" charset="0"/>
              <a:buChar char="-"/>
              <a:tabLst/>
              <a:defRPr sz="1013" b="0">
                <a:solidFill>
                  <a:srgbClr val="53565A"/>
                </a:solidFill>
                <a:latin typeface="+mn-lt"/>
                <a:ea typeface="+mn-ea"/>
                <a:cs typeface="+mn-cs"/>
              </a:defRPr>
            </a:lvl6pPr>
            <a:lvl7pPr marL="675085"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7pPr>
            <a:lvl8pPr marL="771525" indent="-96441" algn="l" defTabSz="1034058" rtl="0" eaLnBrk="1" fontAlgn="base" hangingPunct="1">
              <a:lnSpc>
                <a:spcPct val="100000"/>
              </a:lnSpc>
              <a:spcBef>
                <a:spcPct val="25000"/>
              </a:spcBef>
              <a:spcAft>
                <a:spcPct val="0"/>
              </a:spcAft>
              <a:buClr>
                <a:srgbClr val="97999B"/>
              </a:buClr>
              <a:buSzPct val="100000"/>
              <a:buFont typeface="Arial"/>
              <a:buChar char="–"/>
              <a:defRPr sz="788" b="0">
                <a:solidFill>
                  <a:srgbClr val="53565A"/>
                </a:solidFill>
                <a:latin typeface="+mn-lt"/>
                <a:ea typeface="+mn-ea"/>
                <a:cs typeface="+mn-cs"/>
              </a:defRPr>
            </a:lvl8pPr>
            <a:lvl9pPr marL="867966"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9pPr>
          </a:lstStyle>
          <a:p>
            <a:pPr algn="r"/>
            <a:r>
              <a:rPr lang="en-US" sz="800" dirty="0">
                <a:solidFill>
                  <a:schemeClr val="bg1">
                    <a:lumMod val="75000"/>
                  </a:schemeClr>
                </a:solidFill>
              </a:rPr>
              <a:t>ADV5627 (05-2025)</a:t>
            </a:r>
            <a:br>
              <a:rPr lang="en-US" sz="800" dirty="0">
                <a:solidFill>
                  <a:schemeClr val="bg1">
                    <a:lumMod val="75000"/>
                  </a:schemeClr>
                </a:solidFill>
              </a:rPr>
            </a:br>
            <a:r>
              <a:rPr lang="en-US" sz="800" dirty="0">
                <a:solidFill>
                  <a:schemeClr val="bg1">
                    <a:lumMod val="75000"/>
                  </a:schemeClr>
                </a:solidFill>
              </a:rPr>
              <a:t>25-0430</a:t>
            </a:r>
          </a:p>
        </p:txBody>
      </p:sp>
      <p:graphicFrame>
        <p:nvGraphicFramePr>
          <p:cNvPr id="5" name="Table 4">
            <a:extLst>
              <a:ext uri="{FF2B5EF4-FFF2-40B4-BE49-F238E27FC236}">
                <a16:creationId xmlns:a16="http://schemas.microsoft.com/office/drawing/2014/main" id="{AEA68095-E3FB-F632-B6A5-6CEA6C1A15E0}"/>
              </a:ext>
            </a:extLst>
          </p:cNvPr>
          <p:cNvGraphicFramePr>
            <a:graphicFrameLocks noGrp="1"/>
          </p:cNvGraphicFramePr>
          <p:nvPr>
            <p:extLst>
              <p:ext uri="{D42A27DB-BD31-4B8C-83A1-F6EECF244321}">
                <p14:modId xmlns:p14="http://schemas.microsoft.com/office/powerpoint/2010/main" val="1549988028"/>
              </p:ext>
            </p:extLst>
          </p:nvPr>
        </p:nvGraphicFramePr>
        <p:xfrm>
          <a:off x="2853848" y="5764115"/>
          <a:ext cx="6484303" cy="370840"/>
        </p:xfrm>
        <a:graphic>
          <a:graphicData uri="http://schemas.openxmlformats.org/drawingml/2006/table">
            <a:tbl>
              <a:tblPr firstRow="1" bandRow="1">
                <a:tableStyleId>{5C22544A-7EE6-4342-B048-85BDC9FD1C3A}</a:tableStyleId>
              </a:tblPr>
              <a:tblGrid>
                <a:gridCol w="1538605">
                  <a:extLst>
                    <a:ext uri="{9D8B030D-6E8A-4147-A177-3AD203B41FA5}">
                      <a16:colId xmlns:a16="http://schemas.microsoft.com/office/drawing/2014/main" val="854615542"/>
                    </a:ext>
                  </a:extLst>
                </a:gridCol>
                <a:gridCol w="2383155">
                  <a:extLst>
                    <a:ext uri="{9D8B030D-6E8A-4147-A177-3AD203B41FA5}">
                      <a16:colId xmlns:a16="http://schemas.microsoft.com/office/drawing/2014/main" val="3177152214"/>
                    </a:ext>
                  </a:extLst>
                </a:gridCol>
                <a:gridCol w="2562543">
                  <a:extLst>
                    <a:ext uri="{9D8B030D-6E8A-4147-A177-3AD203B41FA5}">
                      <a16:colId xmlns:a16="http://schemas.microsoft.com/office/drawing/2014/main" val="4281247144"/>
                    </a:ext>
                  </a:extLst>
                </a:gridCol>
              </a:tblGrid>
              <a:tr h="370840">
                <a:tc>
                  <a:txBody>
                    <a:bodyPr/>
                    <a:lstStyle/>
                    <a:p>
                      <a:pPr algn="ctr"/>
                      <a:r>
                        <a:rPr kumimoji="0" lang="en-US" sz="1050" b="1" i="0" u="none" strike="noStrike" kern="1200" cap="none" spc="0" normalizeH="0" baseline="0" noProof="0" dirty="0">
                          <a:ln>
                            <a:noFill/>
                          </a:ln>
                          <a:solidFill>
                            <a:srgbClr val="57585A"/>
                          </a:solidFill>
                          <a:effectLst/>
                          <a:uLnTx/>
                          <a:uFillTx/>
                          <a:latin typeface="Arial" panose="020B0604020202020204" pitchFamily="34" charset="0"/>
                          <a:ea typeface="+mn-ea"/>
                          <a:cs typeface="Arial" panose="020B0604020202020204" pitchFamily="34" charset="0"/>
                        </a:rPr>
                        <a:t>• No bank guarantee.</a:t>
                      </a:r>
                      <a:endParaRPr lang="en-US" b="1" dirty="0"/>
                    </a:p>
                  </a:txBody>
                  <a:tcPr anchor="ctr">
                    <a:lnL w="12700" cap="flat" cmpd="sng" algn="ctr">
                      <a:solidFill>
                        <a:srgbClr val="FEC10D"/>
                      </a:solidFill>
                      <a:prstDash val="solid"/>
                      <a:round/>
                      <a:headEnd type="none" w="med" len="med"/>
                      <a:tailEnd type="none" w="med" len="med"/>
                    </a:lnL>
                    <a:lnR w="12700" cap="flat" cmpd="sng" algn="ctr">
                      <a:solidFill>
                        <a:srgbClr val="FEC10D"/>
                      </a:solidFill>
                      <a:prstDash val="solid"/>
                      <a:round/>
                      <a:headEnd type="none" w="med" len="med"/>
                      <a:tailEnd type="none" w="med" len="med"/>
                    </a:lnR>
                    <a:lnT w="12700" cap="flat" cmpd="sng" algn="ctr">
                      <a:solidFill>
                        <a:srgbClr val="FEC10D"/>
                      </a:solidFill>
                      <a:prstDash val="solid"/>
                      <a:round/>
                      <a:headEnd type="none" w="med" len="med"/>
                      <a:tailEnd type="none" w="med" len="med"/>
                    </a:lnT>
                    <a:lnB w="12700" cap="flat" cmpd="sng" algn="ctr">
                      <a:solidFill>
                        <a:srgbClr val="FEC10D"/>
                      </a:solidFill>
                      <a:prstDash val="solid"/>
                      <a:round/>
                      <a:headEnd type="none" w="med" len="med"/>
                      <a:tailEnd type="none" w="med" len="med"/>
                    </a:lnB>
                    <a:noFill/>
                  </a:tcPr>
                </a:tc>
                <a:tc>
                  <a:txBody>
                    <a:bodyPr/>
                    <a:lstStyle/>
                    <a:p>
                      <a:pPr algn="ctr"/>
                      <a:r>
                        <a:rPr kumimoji="0" lang="en-US" sz="1050" b="1" i="0" u="none" strike="noStrike" kern="1200" cap="none" spc="0" normalizeH="0" baseline="0" noProof="0" dirty="0">
                          <a:ln>
                            <a:noFill/>
                          </a:ln>
                          <a:solidFill>
                            <a:srgbClr val="57585A"/>
                          </a:solidFill>
                          <a:effectLst/>
                          <a:uLnTx/>
                          <a:uFillTx/>
                          <a:latin typeface="Arial" panose="020B0604020202020204" pitchFamily="34" charset="0"/>
                          <a:ea typeface="+mn-ea"/>
                          <a:cs typeface="Arial" panose="020B0604020202020204" pitchFamily="34" charset="0"/>
                        </a:rPr>
                        <a:t>• Not FDIC/NCUA/NCUSIF insured.</a:t>
                      </a:r>
                      <a:endParaRPr lang="en-US" b="1" dirty="0"/>
                    </a:p>
                  </a:txBody>
                  <a:tcPr anchor="ctr">
                    <a:lnL w="12700" cap="flat" cmpd="sng" algn="ctr">
                      <a:solidFill>
                        <a:srgbClr val="FEC10D"/>
                      </a:solidFill>
                      <a:prstDash val="solid"/>
                      <a:round/>
                      <a:headEnd type="none" w="med" len="med"/>
                      <a:tailEnd type="none" w="med" len="med"/>
                    </a:lnL>
                    <a:lnR w="12700" cap="flat" cmpd="sng" algn="ctr">
                      <a:solidFill>
                        <a:srgbClr val="FEC10D"/>
                      </a:solidFill>
                      <a:prstDash val="solid"/>
                      <a:round/>
                      <a:headEnd type="none" w="med" len="med"/>
                      <a:tailEnd type="none" w="med" len="med"/>
                    </a:lnR>
                    <a:lnT w="12700" cap="flat" cmpd="sng" algn="ctr">
                      <a:solidFill>
                        <a:srgbClr val="FEC10D"/>
                      </a:solidFill>
                      <a:prstDash val="solid"/>
                      <a:round/>
                      <a:headEnd type="none" w="med" len="med"/>
                      <a:tailEnd type="none" w="med" len="med"/>
                    </a:lnT>
                    <a:lnB w="12700" cap="flat" cmpd="sng" algn="ctr">
                      <a:solidFill>
                        <a:srgbClr val="FEC10D"/>
                      </a:solidFill>
                      <a:prstDash val="solid"/>
                      <a:round/>
                      <a:headEnd type="none" w="med" len="med"/>
                      <a:tailEnd type="none" w="med" len="med"/>
                    </a:lnB>
                    <a:noFill/>
                  </a:tcPr>
                </a:tc>
                <a:tc>
                  <a:txBody>
                    <a:bodyPr/>
                    <a:lstStyle/>
                    <a:p>
                      <a:pPr algn="ctr"/>
                      <a:r>
                        <a:rPr kumimoji="0" lang="en-US" sz="1050" b="1" i="0" u="none" strike="noStrike" kern="1200" cap="none" spc="0" normalizeH="0" baseline="0" noProof="0" dirty="0">
                          <a:ln>
                            <a:noFill/>
                          </a:ln>
                          <a:solidFill>
                            <a:srgbClr val="57585A"/>
                          </a:solidFill>
                          <a:effectLst/>
                          <a:uLnTx/>
                          <a:uFillTx/>
                          <a:latin typeface="Arial" panose="020B0604020202020204" pitchFamily="34" charset="0"/>
                          <a:ea typeface="+mn-ea"/>
                          <a:cs typeface="Arial" panose="020B0604020202020204" pitchFamily="34" charset="0"/>
                        </a:rPr>
                        <a:t>• May lose value if surrendered early.</a:t>
                      </a:r>
                      <a:endParaRPr lang="en-US" b="1" dirty="0"/>
                    </a:p>
                  </a:txBody>
                  <a:tcPr anchor="ctr">
                    <a:lnL w="12700" cap="flat" cmpd="sng" algn="ctr">
                      <a:solidFill>
                        <a:srgbClr val="FEC10D"/>
                      </a:solidFill>
                      <a:prstDash val="solid"/>
                      <a:round/>
                      <a:headEnd type="none" w="med" len="med"/>
                      <a:tailEnd type="none" w="med" len="med"/>
                    </a:lnL>
                    <a:lnR w="12700" cap="flat" cmpd="sng" algn="ctr">
                      <a:solidFill>
                        <a:srgbClr val="FEC10D"/>
                      </a:solidFill>
                      <a:prstDash val="solid"/>
                      <a:round/>
                      <a:headEnd type="none" w="med" len="med"/>
                      <a:tailEnd type="none" w="med" len="med"/>
                    </a:lnR>
                    <a:lnT w="12700" cap="flat" cmpd="sng" algn="ctr">
                      <a:solidFill>
                        <a:srgbClr val="FEC10D"/>
                      </a:solidFill>
                      <a:prstDash val="solid"/>
                      <a:round/>
                      <a:headEnd type="none" w="med" len="med"/>
                      <a:tailEnd type="none" w="med" len="med"/>
                    </a:lnT>
                    <a:lnB w="12700" cap="flat" cmpd="sng" algn="ctr">
                      <a:solidFill>
                        <a:srgbClr val="FEC10D"/>
                      </a:solidFill>
                      <a:prstDash val="solid"/>
                      <a:round/>
                      <a:headEnd type="none" w="med" len="med"/>
                      <a:tailEnd type="none" w="med" len="med"/>
                    </a:lnB>
                    <a:noFill/>
                  </a:tcPr>
                </a:tc>
                <a:extLst>
                  <a:ext uri="{0D108BD9-81ED-4DB2-BD59-A6C34878D82A}">
                    <a16:rowId xmlns:a16="http://schemas.microsoft.com/office/drawing/2014/main" val="3348811582"/>
                  </a:ext>
                </a:extLst>
              </a:tr>
            </a:tbl>
          </a:graphicData>
        </a:graphic>
      </p:graphicFrame>
    </p:spTree>
    <p:extLst>
      <p:ext uri="{BB962C8B-B14F-4D97-AF65-F5344CB8AC3E}">
        <p14:creationId xmlns:p14="http://schemas.microsoft.com/office/powerpoint/2010/main" val="660535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F6B4A-BF56-3517-EBE4-4B9F14A88B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65D89-66B3-DD0E-59D6-570789AD4569}"/>
              </a:ext>
            </a:extLst>
          </p:cNvPr>
          <p:cNvSpPr>
            <a:spLocks noGrp="1"/>
          </p:cNvSpPr>
          <p:nvPr>
            <p:ph type="title"/>
          </p:nvPr>
        </p:nvSpPr>
        <p:spPr/>
        <p:txBody>
          <a:bodyPr/>
          <a:lstStyle/>
          <a:p>
            <a:r>
              <a:rPr lang="en-US" dirty="0"/>
              <a:t>What are your biggest concerns?</a:t>
            </a:r>
          </a:p>
        </p:txBody>
      </p:sp>
      <p:sp>
        <p:nvSpPr>
          <p:cNvPr id="4" name="Slide Number Placeholder 3">
            <a:extLst>
              <a:ext uri="{FF2B5EF4-FFF2-40B4-BE49-F238E27FC236}">
                <a16:creationId xmlns:a16="http://schemas.microsoft.com/office/drawing/2014/main" id="{4349E555-D684-F752-CCD7-083E945934E5}"/>
              </a:ext>
            </a:extLst>
          </p:cNvPr>
          <p:cNvSpPr>
            <a:spLocks noGrp="1"/>
          </p:cNvSpPr>
          <p:nvPr>
            <p:ph type="sldNum" sz="quarter" idx="4"/>
          </p:nvPr>
        </p:nvSpPr>
        <p:spPr/>
        <p:txBody>
          <a:bodyPr/>
          <a:lstStyle/>
          <a:p>
            <a:fld id="{7944B44A-74C8-4AA6-BEAC-31CFF941A7D4}" type="slidenum">
              <a:rPr lang="en-US" smtClean="0"/>
              <a:pPr/>
              <a:t>2</a:t>
            </a:fld>
            <a:r>
              <a:rPr lang="en-US" dirty="0"/>
              <a:t> </a:t>
            </a:r>
          </a:p>
        </p:txBody>
      </p:sp>
      <p:sp>
        <p:nvSpPr>
          <p:cNvPr id="5" name="Text Placeholder 4">
            <a:extLst>
              <a:ext uri="{FF2B5EF4-FFF2-40B4-BE49-F238E27FC236}">
                <a16:creationId xmlns:a16="http://schemas.microsoft.com/office/drawing/2014/main" id="{531F78A9-67D4-5580-F0A5-D6AC93053B41}"/>
              </a:ext>
            </a:extLst>
          </p:cNvPr>
          <p:cNvSpPr>
            <a:spLocks noGrp="1"/>
          </p:cNvSpPr>
          <p:nvPr>
            <p:ph type="body" sz="quarter" idx="36"/>
          </p:nvPr>
        </p:nvSpPr>
        <p:spPr>
          <a:xfrm>
            <a:off x="10102678" y="6400065"/>
            <a:ext cx="1784350" cy="303331"/>
          </a:xfrm>
        </p:spPr>
        <p:txBody>
          <a:bodyPr/>
          <a:lstStyle/>
          <a:p>
            <a:pPr algn="r"/>
            <a:r>
              <a:rPr lang="en-US" dirty="0"/>
              <a:t>ADV5627 (05-2025)</a:t>
            </a:r>
            <a:br>
              <a:rPr lang="en-US" dirty="0"/>
            </a:br>
            <a:r>
              <a:rPr lang="en-US" dirty="0"/>
              <a:t>25-0430</a:t>
            </a:r>
          </a:p>
        </p:txBody>
      </p:sp>
      <p:sp>
        <p:nvSpPr>
          <p:cNvPr id="7" name="Rounded Rectangle 6">
            <a:extLst>
              <a:ext uri="{FF2B5EF4-FFF2-40B4-BE49-F238E27FC236}">
                <a16:creationId xmlns:a16="http://schemas.microsoft.com/office/drawing/2014/main" id="{89969781-D38C-8D21-664F-5A90E2258735}"/>
              </a:ext>
            </a:extLst>
          </p:cNvPr>
          <p:cNvSpPr/>
          <p:nvPr/>
        </p:nvSpPr>
        <p:spPr bwMode="auto">
          <a:xfrm>
            <a:off x="2818769" y="1962114"/>
            <a:ext cx="6554461" cy="820639"/>
          </a:xfrm>
          <a:prstGeom prst="roundRect">
            <a:avLst>
              <a:gd name="adj" fmla="val 50000"/>
            </a:avLst>
          </a:prstGeom>
          <a:solidFill>
            <a:srgbClr val="FFFFFF"/>
          </a:solidFill>
          <a:ln w="25400" cap="flat" cmpd="sng" algn="ctr">
            <a:solidFill>
              <a:schemeClr val="accent5"/>
            </a:solidFill>
            <a:prstDash val="solid"/>
            <a:round/>
            <a:headEnd type="none" w="med" len="med"/>
            <a:tailEnd type="none" w="med" len="med"/>
          </a:ln>
          <a:effectLst/>
        </p:spPr>
        <p:txBody>
          <a:bodyPr vert="horz" wrap="none" lIns="1097280" tIns="45720" rIns="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accent1"/>
              </a:solidFill>
              <a:effectLst/>
              <a:latin typeface="Arial" pitchFamily="34" charset="0"/>
              <a:ea typeface="+mj-ea"/>
            </a:endParaRPr>
          </a:p>
        </p:txBody>
      </p:sp>
      <p:sp>
        <p:nvSpPr>
          <p:cNvPr id="9" name="TextBox 8">
            <a:extLst>
              <a:ext uri="{FF2B5EF4-FFF2-40B4-BE49-F238E27FC236}">
                <a16:creationId xmlns:a16="http://schemas.microsoft.com/office/drawing/2014/main" id="{5DD0B796-07A7-BBB6-F49C-4362E56EC4D5}"/>
              </a:ext>
            </a:extLst>
          </p:cNvPr>
          <p:cNvSpPr txBox="1"/>
          <p:nvPr/>
        </p:nvSpPr>
        <p:spPr>
          <a:xfrm>
            <a:off x="3367372" y="2191978"/>
            <a:ext cx="5445495" cy="330431"/>
          </a:xfrm>
          <a:prstGeom prst="rect">
            <a:avLst/>
          </a:prstGeom>
          <a:noFill/>
          <a:ln>
            <a:noFill/>
          </a:ln>
        </p:spPr>
        <p:txBody>
          <a:bodyPr wrap="square">
            <a:noAutofit/>
          </a:bodyPr>
          <a:lstStyle/>
          <a:p>
            <a:r>
              <a:rPr lang="en-US" b="1" dirty="0">
                <a:solidFill>
                  <a:schemeClr val="tx2"/>
                </a:solidFill>
              </a:rPr>
              <a:t>What will happen to my family after I’m gone?</a:t>
            </a:r>
          </a:p>
        </p:txBody>
      </p:sp>
      <p:sp>
        <p:nvSpPr>
          <p:cNvPr id="10" name="Rounded Rectangle 9">
            <a:extLst>
              <a:ext uri="{FF2B5EF4-FFF2-40B4-BE49-F238E27FC236}">
                <a16:creationId xmlns:a16="http://schemas.microsoft.com/office/drawing/2014/main" id="{EA7737B0-68CD-9981-CB59-5B48F5DCA0DB}"/>
              </a:ext>
            </a:extLst>
          </p:cNvPr>
          <p:cNvSpPr/>
          <p:nvPr/>
        </p:nvSpPr>
        <p:spPr bwMode="auto">
          <a:xfrm>
            <a:off x="2818769" y="4523324"/>
            <a:ext cx="6554461" cy="820639"/>
          </a:xfrm>
          <a:prstGeom prst="roundRect">
            <a:avLst>
              <a:gd name="adj" fmla="val 50000"/>
            </a:avLst>
          </a:prstGeom>
          <a:noFill/>
          <a:ln w="25400" cap="flat" cmpd="sng" algn="ctr">
            <a:solidFill>
              <a:schemeClr val="accent3"/>
            </a:solidFill>
            <a:prstDash val="solid"/>
            <a:round/>
            <a:headEnd type="none" w="med" len="med"/>
            <a:tailEnd type="none" w="med" len="med"/>
          </a:ln>
          <a:effectLst/>
        </p:spPr>
        <p:txBody>
          <a:bodyPr vert="horz" wrap="none" lIns="1097280" tIns="45720" rIns="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accent1"/>
              </a:solidFill>
              <a:effectLst/>
              <a:latin typeface="Arial" pitchFamily="34" charset="0"/>
              <a:ea typeface="+mj-ea"/>
            </a:endParaRPr>
          </a:p>
        </p:txBody>
      </p:sp>
      <p:sp>
        <p:nvSpPr>
          <p:cNvPr id="14" name="TextBox 13">
            <a:extLst>
              <a:ext uri="{FF2B5EF4-FFF2-40B4-BE49-F238E27FC236}">
                <a16:creationId xmlns:a16="http://schemas.microsoft.com/office/drawing/2014/main" id="{07347C2D-9DBD-E9E4-A6A4-9CC04620DA42}"/>
              </a:ext>
            </a:extLst>
          </p:cNvPr>
          <p:cNvSpPr txBox="1"/>
          <p:nvPr/>
        </p:nvSpPr>
        <p:spPr>
          <a:xfrm>
            <a:off x="3367372" y="4761494"/>
            <a:ext cx="5365814" cy="313818"/>
          </a:xfrm>
          <a:prstGeom prst="rect">
            <a:avLst/>
          </a:prstGeom>
          <a:noFill/>
          <a:ln>
            <a:noFill/>
          </a:ln>
        </p:spPr>
        <p:txBody>
          <a:bodyPr wrap="square">
            <a:noAutofit/>
          </a:bodyPr>
          <a:lstStyle/>
          <a:p>
            <a:r>
              <a:rPr lang="en-US" sz="1800" b="1" dirty="0">
                <a:solidFill>
                  <a:schemeClr val="tx2"/>
                </a:solidFill>
              </a:rPr>
              <a:t>What happens if I get sick or become disabled?</a:t>
            </a:r>
          </a:p>
        </p:txBody>
      </p:sp>
      <p:sp>
        <p:nvSpPr>
          <p:cNvPr id="15" name="Rounded Rectangle 14">
            <a:extLst>
              <a:ext uri="{FF2B5EF4-FFF2-40B4-BE49-F238E27FC236}">
                <a16:creationId xmlns:a16="http://schemas.microsoft.com/office/drawing/2014/main" id="{162C61F9-006F-789E-01BA-416CF4CD20DB}"/>
              </a:ext>
            </a:extLst>
          </p:cNvPr>
          <p:cNvSpPr/>
          <p:nvPr/>
        </p:nvSpPr>
        <p:spPr bwMode="auto">
          <a:xfrm>
            <a:off x="2818769" y="3242719"/>
            <a:ext cx="6554461" cy="820639"/>
          </a:xfrm>
          <a:prstGeom prst="roundRect">
            <a:avLst>
              <a:gd name="adj" fmla="val 50000"/>
            </a:avLst>
          </a:prstGeom>
          <a:noFill/>
          <a:ln w="25400" cap="flat" cmpd="sng" algn="ctr">
            <a:solidFill>
              <a:schemeClr val="accent2"/>
            </a:solidFill>
            <a:prstDash val="solid"/>
            <a:round/>
            <a:headEnd type="none" w="med" len="med"/>
            <a:tailEnd type="none" w="med" len="med"/>
          </a:ln>
          <a:effectLst/>
        </p:spPr>
        <p:txBody>
          <a:bodyPr vert="horz" wrap="none" lIns="1097280" tIns="45720" rIns="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accent1"/>
              </a:solidFill>
              <a:effectLst/>
              <a:latin typeface="Arial" pitchFamily="34" charset="0"/>
              <a:ea typeface="+mj-ea"/>
            </a:endParaRPr>
          </a:p>
        </p:txBody>
      </p:sp>
      <p:sp>
        <p:nvSpPr>
          <p:cNvPr id="16" name="TextBox 15">
            <a:extLst>
              <a:ext uri="{FF2B5EF4-FFF2-40B4-BE49-F238E27FC236}">
                <a16:creationId xmlns:a16="http://schemas.microsoft.com/office/drawing/2014/main" id="{3EAB0C55-9B6B-3908-F3E6-A99698A27BF2}"/>
              </a:ext>
            </a:extLst>
          </p:cNvPr>
          <p:cNvSpPr txBox="1"/>
          <p:nvPr/>
        </p:nvSpPr>
        <p:spPr>
          <a:xfrm>
            <a:off x="3367372" y="3476307"/>
            <a:ext cx="5552373" cy="383942"/>
          </a:xfrm>
          <a:prstGeom prst="rect">
            <a:avLst/>
          </a:prstGeom>
          <a:noFill/>
          <a:ln>
            <a:noFill/>
          </a:ln>
        </p:spPr>
        <p:txBody>
          <a:bodyPr wrap="square">
            <a:noAutofit/>
          </a:bodyPr>
          <a:lstStyle/>
          <a:p>
            <a:r>
              <a:rPr lang="en-US" sz="1800" b="1" dirty="0">
                <a:solidFill>
                  <a:schemeClr val="tx2"/>
                </a:solidFill>
              </a:rPr>
              <a:t>How will I have enough money to afford to retire?</a:t>
            </a:r>
          </a:p>
        </p:txBody>
      </p:sp>
    </p:spTree>
    <p:extLst>
      <p:ext uri="{BB962C8B-B14F-4D97-AF65-F5344CB8AC3E}">
        <p14:creationId xmlns:p14="http://schemas.microsoft.com/office/powerpoint/2010/main" val="134248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5A8CE-9CDB-DD2A-56BD-151D21EBC87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078CF-79EB-4346-E8A1-83E1EA802F0E}"/>
              </a:ext>
            </a:extLst>
          </p:cNvPr>
          <p:cNvSpPr>
            <a:spLocks noGrp="1"/>
          </p:cNvSpPr>
          <p:nvPr>
            <p:ph type="sldNum" sz="quarter" idx="4"/>
          </p:nvPr>
        </p:nvSpPr>
        <p:spPr/>
        <p:txBody>
          <a:bodyPr/>
          <a:lstStyle/>
          <a:p>
            <a:fld id="{7944B44A-74C8-4AA6-BEAC-31CFF941A7D4}" type="slidenum">
              <a:rPr lang="en-US" smtClean="0"/>
              <a:pPr/>
              <a:t>3</a:t>
            </a:fld>
            <a:r>
              <a:rPr lang="en-US" dirty="0"/>
              <a:t> </a:t>
            </a:r>
          </a:p>
        </p:txBody>
      </p:sp>
      <p:sp>
        <p:nvSpPr>
          <p:cNvPr id="2" name="Title 1">
            <a:extLst>
              <a:ext uri="{FF2B5EF4-FFF2-40B4-BE49-F238E27FC236}">
                <a16:creationId xmlns:a16="http://schemas.microsoft.com/office/drawing/2014/main" id="{F51D7155-16ED-2CDF-309B-6D695A821A24}"/>
              </a:ext>
            </a:extLst>
          </p:cNvPr>
          <p:cNvSpPr>
            <a:spLocks noGrp="1"/>
          </p:cNvSpPr>
          <p:nvPr>
            <p:ph type="title"/>
          </p:nvPr>
        </p:nvSpPr>
        <p:spPr/>
        <p:txBody>
          <a:bodyPr/>
          <a:lstStyle/>
          <a:p>
            <a:r>
              <a:rPr lang="en-US" dirty="0"/>
              <a:t>Protect a legacy</a:t>
            </a:r>
          </a:p>
        </p:txBody>
      </p:sp>
      <p:sp>
        <p:nvSpPr>
          <p:cNvPr id="9" name="TextBox 8">
            <a:extLst>
              <a:ext uri="{FF2B5EF4-FFF2-40B4-BE49-F238E27FC236}">
                <a16:creationId xmlns:a16="http://schemas.microsoft.com/office/drawing/2014/main" id="{098DE6F9-5072-BF75-15A6-A37537CBFC1D}"/>
              </a:ext>
            </a:extLst>
          </p:cNvPr>
          <p:cNvSpPr txBox="1"/>
          <p:nvPr/>
        </p:nvSpPr>
        <p:spPr>
          <a:xfrm>
            <a:off x="1033873" y="3708261"/>
            <a:ext cx="10853155" cy="2219409"/>
          </a:xfrm>
          <a:prstGeom prst="rect">
            <a:avLst/>
          </a:prstGeom>
          <a:noFill/>
          <a:ln>
            <a:noFill/>
          </a:ln>
        </p:spPr>
        <p:txBody>
          <a:bodyPr wrap="square" lIns="0">
            <a:noAutofit/>
          </a:bodyPr>
          <a:lstStyle/>
          <a:p>
            <a:pPr marR="0" lvl="0" defTabSz="914400" rtl="0" eaLnBrk="1" fontAlgn="auto" latinLnBrk="0" hangingPunct="1">
              <a:lnSpc>
                <a:spcPct val="100000"/>
              </a:lnSpc>
              <a:spcBef>
                <a:spcPts val="0"/>
              </a:spcBef>
              <a:spcAft>
                <a:spcPts val="1200"/>
              </a:spcAft>
              <a:buClr>
                <a:srgbClr val="572B83"/>
              </a:buClr>
              <a:buSzTx/>
              <a:tabLst/>
              <a:defRPr/>
            </a:pPr>
            <a:r>
              <a:rPr lang="en-US" sz="2000" b="1" dirty="0"/>
              <a:t>What are your hopes and dreams for your family?</a:t>
            </a:r>
          </a:p>
          <a:p>
            <a:pPr marL="342900" indent="-228600">
              <a:spcBef>
                <a:spcPts val="600"/>
              </a:spcBef>
              <a:spcAft>
                <a:spcPts val="400"/>
              </a:spcAft>
              <a:buClr>
                <a:schemeClr val="accent5"/>
              </a:buClr>
              <a:buSzPct val="120000"/>
              <a:buFont typeface="Arial" panose="020B0604020202020204" pitchFamily="34" charset="0"/>
              <a:buChar char="•"/>
            </a:pPr>
            <a:r>
              <a:rPr lang="en-US" sz="1400" dirty="0"/>
              <a:t>As you progress in your career, IUL can protect that income with life insurance and provide for loved ones after you are gone.</a:t>
            </a:r>
          </a:p>
          <a:p>
            <a:pPr marL="342900" indent="-228600">
              <a:spcBef>
                <a:spcPts val="600"/>
              </a:spcBef>
              <a:spcAft>
                <a:spcPts val="400"/>
              </a:spcAft>
              <a:buClr>
                <a:schemeClr val="accent5"/>
              </a:buClr>
              <a:buSzPct val="120000"/>
              <a:buFont typeface="Arial" panose="020B0604020202020204" pitchFamily="34" charset="0"/>
              <a:buChar char="•"/>
            </a:pPr>
            <a:r>
              <a:rPr lang="en-US" sz="1400" dirty="0"/>
              <a:t>When marriage brings two lives together, IUL can protect the foundation you are building.</a:t>
            </a:r>
          </a:p>
          <a:p>
            <a:pPr marL="342900" indent="-228600">
              <a:spcBef>
                <a:spcPts val="600"/>
              </a:spcBef>
              <a:spcAft>
                <a:spcPts val="400"/>
              </a:spcAft>
              <a:buClr>
                <a:schemeClr val="accent5"/>
              </a:buClr>
              <a:buSzPct val="120000"/>
              <a:buFont typeface="Arial" panose="020B0604020202020204" pitchFamily="34" charset="0"/>
              <a:buChar char="•"/>
            </a:pPr>
            <a:r>
              <a:rPr lang="en-US" sz="1400" dirty="0"/>
              <a:t>When you buy a house and build memories there, IUL can protect that investment and your sentimental connections to the property.</a:t>
            </a:r>
          </a:p>
          <a:p>
            <a:pPr marL="342900" indent="-228600">
              <a:spcBef>
                <a:spcPts val="600"/>
              </a:spcBef>
              <a:spcAft>
                <a:spcPts val="400"/>
              </a:spcAft>
              <a:buClr>
                <a:schemeClr val="accent5"/>
              </a:buClr>
              <a:buSzPct val="120000"/>
              <a:buFont typeface="Arial" panose="020B0604020202020204" pitchFamily="34" charset="0"/>
              <a:buChar char="•"/>
            </a:pPr>
            <a:r>
              <a:rPr lang="en-US" sz="1400" dirty="0"/>
              <a:t>As you grow your family, IUL can adjust with you and your plans to match.</a:t>
            </a:r>
          </a:p>
          <a:p>
            <a:pPr marL="342900" indent="-228600">
              <a:spcBef>
                <a:spcPts val="600"/>
              </a:spcBef>
              <a:spcAft>
                <a:spcPts val="400"/>
              </a:spcAft>
              <a:buClr>
                <a:schemeClr val="accent5"/>
              </a:buClr>
              <a:buSzPct val="120000"/>
              <a:buFont typeface="Arial" panose="020B0604020202020204" pitchFamily="34" charset="0"/>
              <a:buChar char="•"/>
            </a:pPr>
            <a:r>
              <a:rPr lang="en-US" sz="1400" dirty="0"/>
              <a:t>In addition to a death benefit, IUL can help transfer wealth via cash value in a tax-efficient manner.</a:t>
            </a:r>
          </a:p>
          <a:p>
            <a:pPr marR="0" lvl="0" defTabSz="914400" rtl="0" eaLnBrk="1" fontAlgn="auto" latinLnBrk="0" hangingPunct="1">
              <a:lnSpc>
                <a:spcPct val="100000"/>
              </a:lnSpc>
              <a:spcBef>
                <a:spcPts val="0"/>
              </a:spcBef>
              <a:spcAft>
                <a:spcPts val="0"/>
              </a:spcAft>
              <a:buClr>
                <a:srgbClr val="572B83"/>
              </a:buClr>
              <a:buSzTx/>
              <a:tabLst/>
              <a:defRPr/>
            </a:pPr>
            <a:endParaRPr lang="en-US" sz="2000" dirty="0"/>
          </a:p>
        </p:txBody>
      </p:sp>
      <p:sp>
        <p:nvSpPr>
          <p:cNvPr id="6" name="Text Placeholder 4">
            <a:extLst>
              <a:ext uri="{FF2B5EF4-FFF2-40B4-BE49-F238E27FC236}">
                <a16:creationId xmlns:a16="http://schemas.microsoft.com/office/drawing/2014/main" id="{7DCE49C4-CEDC-49ED-DD7C-175AC4D74BC9}"/>
              </a:ext>
            </a:extLst>
          </p:cNvPr>
          <p:cNvSpPr>
            <a:spLocks noGrp="1"/>
          </p:cNvSpPr>
          <p:nvPr>
            <p:ph type="body" sz="quarter" idx="36"/>
          </p:nvPr>
        </p:nvSpPr>
        <p:spPr>
          <a:xfrm>
            <a:off x="10102678" y="6400065"/>
            <a:ext cx="1784350" cy="303331"/>
          </a:xfrm>
        </p:spPr>
        <p:txBody>
          <a:bodyPr/>
          <a:lstStyle/>
          <a:p>
            <a:pPr algn="r"/>
            <a:r>
              <a:rPr lang="en-US" dirty="0"/>
              <a:t>ADV5627 (05-2025)</a:t>
            </a:r>
            <a:br>
              <a:rPr lang="en-US" dirty="0"/>
            </a:br>
            <a:r>
              <a:rPr lang="en-US" dirty="0"/>
              <a:t>25-0430</a:t>
            </a:r>
          </a:p>
        </p:txBody>
      </p:sp>
      <p:sp>
        <p:nvSpPr>
          <p:cNvPr id="12" name="Rectangle 11">
            <a:extLst>
              <a:ext uri="{FF2B5EF4-FFF2-40B4-BE49-F238E27FC236}">
                <a16:creationId xmlns:a16="http://schemas.microsoft.com/office/drawing/2014/main" id="{D45CECB9-0F14-1D63-10CF-D4122FE25205}"/>
              </a:ext>
            </a:extLst>
          </p:cNvPr>
          <p:cNvSpPr>
            <a:spLocks/>
          </p:cNvSpPr>
          <p:nvPr/>
        </p:nvSpPr>
        <p:spPr bwMode="auto">
          <a:xfrm>
            <a:off x="4802986" y="2244448"/>
            <a:ext cx="1965960" cy="960120"/>
          </a:xfrm>
          <a:prstGeom prst="rect">
            <a:avLst/>
          </a:prstGeom>
          <a:noFill/>
          <a:ln w="79375" cap="flat" cmpd="sng" algn="ctr">
            <a:solidFill>
              <a:schemeClr val="accent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17" name="Rectangle 16">
            <a:extLst>
              <a:ext uri="{FF2B5EF4-FFF2-40B4-BE49-F238E27FC236}">
                <a16:creationId xmlns:a16="http://schemas.microsoft.com/office/drawing/2014/main" id="{00F82EDF-F385-A96E-907C-2106C7C183CA}"/>
              </a:ext>
            </a:extLst>
          </p:cNvPr>
          <p:cNvSpPr/>
          <p:nvPr/>
        </p:nvSpPr>
        <p:spPr bwMode="auto">
          <a:xfrm>
            <a:off x="-1" y="2083443"/>
            <a:ext cx="1342663" cy="1345557"/>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grpSp>
        <p:nvGrpSpPr>
          <p:cNvPr id="18" name="Group 17">
            <a:extLst>
              <a:ext uri="{FF2B5EF4-FFF2-40B4-BE49-F238E27FC236}">
                <a16:creationId xmlns:a16="http://schemas.microsoft.com/office/drawing/2014/main" id="{5355D570-2CBB-7AF0-9121-A6E6FF9BA8E9}"/>
              </a:ext>
            </a:extLst>
          </p:cNvPr>
          <p:cNvGrpSpPr/>
          <p:nvPr/>
        </p:nvGrpSpPr>
        <p:grpSpPr>
          <a:xfrm>
            <a:off x="1632032" y="2250479"/>
            <a:ext cx="9527979" cy="962544"/>
            <a:chOff x="1632032" y="2250479"/>
            <a:chExt cx="9527979" cy="962544"/>
          </a:xfrm>
        </p:grpSpPr>
        <p:sp>
          <p:nvSpPr>
            <p:cNvPr id="19" name="Rounded Rectangle 28">
              <a:extLst>
                <a:ext uri="{FF2B5EF4-FFF2-40B4-BE49-F238E27FC236}">
                  <a16:creationId xmlns:a16="http://schemas.microsoft.com/office/drawing/2014/main" id="{56E6EBFF-84BD-C573-AC8D-E93E9684267C}"/>
                </a:ext>
              </a:extLst>
            </p:cNvPr>
            <p:cNvSpPr>
              <a:spLocks/>
            </p:cNvSpPr>
            <p:nvPr/>
          </p:nvSpPr>
          <p:spPr bwMode="auto">
            <a:xfrm>
              <a:off x="1632032" y="2258934"/>
              <a:ext cx="9527979" cy="937180"/>
            </a:xfrm>
            <a:prstGeom prst="roundRect">
              <a:avLst>
                <a:gd name="adj" fmla="val 50000"/>
              </a:avLst>
            </a:prstGeom>
            <a:noFill/>
            <a:ln w="25400" cap="flat" cmpd="sng" algn="ctr">
              <a:solidFill>
                <a:schemeClr val="accent5"/>
              </a:solidFill>
              <a:prstDash val="solid"/>
              <a:round/>
              <a:headEnd type="none" w="med" len="med"/>
              <a:tailEnd type="none" w="med" len="med"/>
            </a:ln>
            <a:effectLst/>
          </p:spPr>
          <p:txBody>
            <a:bodyPr vert="horz" wrap="none" lIns="1097280" tIns="45720" rIns="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accent1"/>
                </a:solidFill>
                <a:effectLst/>
                <a:latin typeface="Arial" pitchFamily="34" charset="0"/>
                <a:ea typeface="+mj-ea"/>
              </a:endParaRPr>
            </a:p>
          </p:txBody>
        </p:sp>
        <p:pic>
          <p:nvPicPr>
            <p:cNvPr id="20" name="Graphic 19" descr="House key">
              <a:extLst>
                <a:ext uri="{FF2B5EF4-FFF2-40B4-BE49-F238E27FC236}">
                  <a16:creationId xmlns:a16="http://schemas.microsoft.com/office/drawing/2014/main" id="{662AAF4F-2254-2149-7096-88AB4F4921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6174" y="2258934"/>
              <a:ext cx="930237" cy="954089"/>
            </a:xfrm>
            <a:prstGeom prst="rect">
              <a:avLst/>
            </a:prstGeom>
          </p:spPr>
        </p:pic>
        <p:pic>
          <p:nvPicPr>
            <p:cNvPr id="21" name="Graphic 20" descr="Baby carriage">
              <a:extLst>
                <a:ext uri="{FF2B5EF4-FFF2-40B4-BE49-F238E27FC236}">
                  <a16:creationId xmlns:a16="http://schemas.microsoft.com/office/drawing/2014/main" id="{E2A69521-3BF5-9F4E-DA2B-7A8C878FDA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5761" y="2250479"/>
              <a:ext cx="930237" cy="954089"/>
            </a:xfrm>
            <a:prstGeom prst="rect">
              <a:avLst/>
            </a:prstGeom>
          </p:spPr>
        </p:pic>
        <p:cxnSp>
          <p:nvCxnSpPr>
            <p:cNvPr id="22" name="Straight Connector 21">
              <a:extLst>
                <a:ext uri="{FF2B5EF4-FFF2-40B4-BE49-F238E27FC236}">
                  <a16:creationId xmlns:a16="http://schemas.microsoft.com/office/drawing/2014/main" id="{36037B7E-613F-027C-CE24-C74F72765C2A}"/>
                </a:ext>
              </a:extLst>
            </p:cNvPr>
            <p:cNvCxnSpPr>
              <a:cxnSpLocks/>
            </p:cNvCxnSpPr>
            <p:nvPr/>
          </p:nvCxnSpPr>
          <p:spPr bwMode="auto">
            <a:xfrm>
              <a:off x="4787746" y="2253484"/>
              <a:ext cx="0" cy="928515"/>
            </a:xfrm>
            <a:prstGeom prst="line">
              <a:avLst/>
            </a:prstGeom>
            <a:ln w="2222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D4974CB-AE71-3FB5-97CD-359015A1F447}"/>
                </a:ext>
              </a:extLst>
            </p:cNvPr>
            <p:cNvCxnSpPr>
              <a:cxnSpLocks/>
            </p:cNvCxnSpPr>
            <p:nvPr/>
          </p:nvCxnSpPr>
          <p:spPr bwMode="auto">
            <a:xfrm>
              <a:off x="6805319" y="2267599"/>
              <a:ext cx="0" cy="914400"/>
            </a:xfrm>
            <a:prstGeom prst="line">
              <a:avLst/>
            </a:prstGeom>
            <a:ln w="2222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E0A51F4-3ED4-9383-B69B-2C11463B1FB9}"/>
                </a:ext>
              </a:extLst>
            </p:cNvPr>
            <p:cNvCxnSpPr>
              <a:cxnSpLocks/>
            </p:cNvCxnSpPr>
            <p:nvPr/>
          </p:nvCxnSpPr>
          <p:spPr bwMode="auto">
            <a:xfrm>
              <a:off x="8822892" y="2267599"/>
              <a:ext cx="0" cy="914400"/>
            </a:xfrm>
            <a:prstGeom prst="line">
              <a:avLst/>
            </a:prstGeom>
            <a:ln w="2222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5" name="Graphic 24">
            <a:extLst>
              <a:ext uri="{FF2B5EF4-FFF2-40B4-BE49-F238E27FC236}">
                <a16:creationId xmlns:a16="http://schemas.microsoft.com/office/drawing/2014/main" id="{F4AB7ECE-0B74-F907-941F-4305398236E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47454" y="1724175"/>
            <a:ext cx="2014432" cy="2014432"/>
          </a:xfrm>
          <a:prstGeom prst="rect">
            <a:avLst/>
          </a:prstGeom>
        </p:spPr>
      </p:pic>
      <p:pic>
        <p:nvPicPr>
          <p:cNvPr id="26" name="Graphic 25">
            <a:extLst>
              <a:ext uri="{FF2B5EF4-FFF2-40B4-BE49-F238E27FC236}">
                <a16:creationId xmlns:a16="http://schemas.microsoft.com/office/drawing/2014/main" id="{AAD61773-111F-C895-1C12-3CE85CC65B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82134" y="2235682"/>
            <a:ext cx="966632" cy="991418"/>
          </a:xfrm>
          <a:prstGeom prst="rect">
            <a:avLst/>
          </a:prstGeom>
        </p:spPr>
      </p:pic>
      <p:pic>
        <p:nvPicPr>
          <p:cNvPr id="27" name="Graphic 26">
            <a:extLst>
              <a:ext uri="{FF2B5EF4-FFF2-40B4-BE49-F238E27FC236}">
                <a16:creationId xmlns:a16="http://schemas.microsoft.com/office/drawing/2014/main" id="{D3A36F19-32C1-BCEF-2F1D-3B26DBBD09B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53986" y="2250479"/>
            <a:ext cx="926464" cy="950220"/>
          </a:xfrm>
          <a:prstGeom prst="rect">
            <a:avLst/>
          </a:prstGeom>
        </p:spPr>
      </p:pic>
    </p:spTree>
    <p:extLst>
      <p:ext uri="{BB962C8B-B14F-4D97-AF65-F5344CB8AC3E}">
        <p14:creationId xmlns:p14="http://schemas.microsoft.com/office/powerpoint/2010/main" val="203702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E2BF9-CCEF-347F-28BA-AFEE91DA253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6AD996-676F-1EEC-73FD-95843D2DD21B}"/>
              </a:ext>
            </a:extLst>
          </p:cNvPr>
          <p:cNvSpPr>
            <a:spLocks noGrp="1"/>
          </p:cNvSpPr>
          <p:nvPr>
            <p:ph type="sldNum" sz="quarter" idx="4"/>
          </p:nvPr>
        </p:nvSpPr>
        <p:spPr/>
        <p:txBody>
          <a:bodyPr/>
          <a:lstStyle/>
          <a:p>
            <a:fld id="{7944B44A-74C8-4AA6-BEAC-31CFF941A7D4}" type="slidenum">
              <a:rPr lang="en-US" smtClean="0"/>
              <a:pPr/>
              <a:t>4</a:t>
            </a:fld>
            <a:r>
              <a:rPr lang="en-US" dirty="0"/>
              <a:t> </a:t>
            </a:r>
          </a:p>
        </p:txBody>
      </p:sp>
      <p:sp>
        <p:nvSpPr>
          <p:cNvPr id="58" name="Rectangle 57">
            <a:extLst>
              <a:ext uri="{FF2B5EF4-FFF2-40B4-BE49-F238E27FC236}">
                <a16:creationId xmlns:a16="http://schemas.microsoft.com/office/drawing/2014/main" id="{81DF5EA2-AD2B-A536-9A32-52B0E40AE20E}"/>
              </a:ext>
            </a:extLst>
          </p:cNvPr>
          <p:cNvSpPr/>
          <p:nvPr/>
        </p:nvSpPr>
        <p:spPr bwMode="auto">
          <a:xfrm>
            <a:off x="2796103" y="2245343"/>
            <a:ext cx="1965960" cy="960120"/>
          </a:xfrm>
          <a:prstGeom prst="rect">
            <a:avLst/>
          </a:prstGeom>
          <a:noFill/>
          <a:ln w="7937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2" name="Title 1">
            <a:extLst>
              <a:ext uri="{FF2B5EF4-FFF2-40B4-BE49-F238E27FC236}">
                <a16:creationId xmlns:a16="http://schemas.microsoft.com/office/drawing/2014/main" id="{3F33D98C-827D-2C70-65FB-15ADB4A739DA}"/>
              </a:ext>
            </a:extLst>
          </p:cNvPr>
          <p:cNvSpPr>
            <a:spLocks noGrp="1"/>
          </p:cNvSpPr>
          <p:nvPr>
            <p:ph type="title"/>
          </p:nvPr>
        </p:nvSpPr>
        <p:spPr>
          <a:xfrm>
            <a:off x="1033873" y="930330"/>
            <a:ext cx="10653302" cy="457200"/>
          </a:xfrm>
        </p:spPr>
        <p:txBody>
          <a:bodyPr/>
          <a:lstStyle/>
          <a:p>
            <a:r>
              <a:rPr lang="en-US" dirty="0"/>
              <a:t>Prosper in retirement and make aspirations real</a:t>
            </a:r>
          </a:p>
        </p:txBody>
      </p:sp>
      <p:sp>
        <p:nvSpPr>
          <p:cNvPr id="9" name="TextBox 8">
            <a:extLst>
              <a:ext uri="{FF2B5EF4-FFF2-40B4-BE49-F238E27FC236}">
                <a16:creationId xmlns:a16="http://schemas.microsoft.com/office/drawing/2014/main" id="{F8EFB3F1-FF53-3985-F064-083BD5F10324}"/>
              </a:ext>
            </a:extLst>
          </p:cNvPr>
          <p:cNvSpPr txBox="1"/>
          <p:nvPr/>
        </p:nvSpPr>
        <p:spPr>
          <a:xfrm>
            <a:off x="1033873" y="3709877"/>
            <a:ext cx="10126132" cy="2690188"/>
          </a:xfrm>
          <a:prstGeom prst="rect">
            <a:avLst/>
          </a:prstGeom>
          <a:noFill/>
          <a:ln>
            <a:noFill/>
          </a:ln>
        </p:spPr>
        <p:txBody>
          <a:bodyPr wrap="square" lIns="0">
            <a:noAutofit/>
          </a:bodyPr>
          <a:lstStyle/>
          <a:p>
            <a:pPr marR="0" lvl="0" defTabSz="914400" rtl="0" eaLnBrk="1" fontAlgn="auto" latinLnBrk="0" hangingPunct="1">
              <a:lnSpc>
                <a:spcPct val="100000"/>
              </a:lnSpc>
              <a:spcBef>
                <a:spcPts val="0"/>
              </a:spcBef>
              <a:spcAft>
                <a:spcPts val="1200"/>
              </a:spcAft>
              <a:buClr>
                <a:srgbClr val="572B83"/>
              </a:buClr>
              <a:buSzTx/>
              <a:tabLst/>
              <a:defRPr/>
            </a:pPr>
            <a:r>
              <a:rPr lang="en-US" sz="2000" b="1" dirty="0"/>
              <a:t>When you think about retirement, what do you picture?</a:t>
            </a:r>
          </a:p>
          <a:p>
            <a:pPr marL="279400" indent="-228600">
              <a:spcBef>
                <a:spcPts val="600"/>
              </a:spcBef>
              <a:spcAft>
                <a:spcPts val="400"/>
              </a:spcAft>
              <a:buClr>
                <a:schemeClr val="accent2"/>
              </a:buClr>
              <a:buSzPct val="120000"/>
              <a:buFont typeface="Arial" panose="020B0604020202020204" pitchFamily="34" charset="0"/>
              <a:buChar char="•"/>
            </a:pPr>
            <a:r>
              <a:rPr lang="en-US" sz="1400" dirty="0"/>
              <a:t>Spoiling grandkids, taking vacations, going on adventures, leisurely days, passion projects…whatever your vision, life insurance can help you prosper.</a:t>
            </a:r>
          </a:p>
          <a:p>
            <a:pPr marL="279400" indent="-228600">
              <a:spcBef>
                <a:spcPts val="600"/>
              </a:spcBef>
              <a:spcAft>
                <a:spcPts val="400"/>
              </a:spcAft>
              <a:buClr>
                <a:schemeClr val="accent2"/>
              </a:buClr>
              <a:buSzPct val="120000"/>
              <a:buFont typeface="Arial" panose="020B0604020202020204" pitchFamily="34" charset="0"/>
              <a:buChar char="•"/>
            </a:pPr>
            <a:r>
              <a:rPr lang="en-US" sz="1400" dirty="0"/>
              <a:t>IUL provides supplemental savings for retirement, whether you work in or outside of the home.</a:t>
            </a:r>
          </a:p>
          <a:p>
            <a:pPr marL="279400" indent="-228600">
              <a:spcBef>
                <a:spcPts val="600"/>
              </a:spcBef>
              <a:spcAft>
                <a:spcPts val="400"/>
              </a:spcAft>
              <a:buClr>
                <a:schemeClr val="accent2"/>
              </a:buClr>
              <a:buSzPct val="120000"/>
              <a:buFont typeface="Arial" panose="020B0604020202020204" pitchFamily="34" charset="0"/>
              <a:buChar char="•"/>
            </a:pPr>
            <a:r>
              <a:rPr lang="en-US" sz="1400" dirty="0"/>
              <a:t>Get downside protection with growth potential, diversifying your retirement savings vehicles and providing tax-efficient income in retirement.</a:t>
            </a:r>
          </a:p>
          <a:p>
            <a:pPr marL="279400" indent="-228600">
              <a:spcBef>
                <a:spcPts val="600"/>
              </a:spcBef>
              <a:spcAft>
                <a:spcPts val="400"/>
              </a:spcAft>
              <a:buClr>
                <a:schemeClr val="accent2"/>
              </a:buClr>
              <a:buSzPct val="120000"/>
              <a:buFont typeface="Arial" panose="020B0604020202020204" pitchFamily="34" charset="0"/>
              <a:buChar char="•"/>
            </a:pPr>
            <a:r>
              <a:rPr lang="en-US" sz="1400" dirty="0"/>
              <a:t>Since policy loans allow for liquidity at any time, cash value may help you pay for a large purchase, a wedding or college.</a:t>
            </a:r>
          </a:p>
          <a:p>
            <a:pPr marL="279400" indent="-228600">
              <a:spcBef>
                <a:spcPts val="600"/>
              </a:spcBef>
              <a:spcAft>
                <a:spcPts val="400"/>
              </a:spcAft>
              <a:buClr>
                <a:schemeClr val="accent2"/>
              </a:buClr>
              <a:buSzPct val="120000"/>
              <a:buFont typeface="Arial" panose="020B0604020202020204" pitchFamily="34" charset="0"/>
              <a:buChar char="•"/>
            </a:pPr>
            <a:r>
              <a:rPr lang="en-US" sz="1400" dirty="0"/>
              <a:t>IUL products from F&amp;G can help close the retirement income gap, bringing your aspirations a little closer to reality.</a:t>
            </a:r>
          </a:p>
        </p:txBody>
      </p:sp>
      <p:sp>
        <p:nvSpPr>
          <p:cNvPr id="6" name="Text Placeholder 4">
            <a:extLst>
              <a:ext uri="{FF2B5EF4-FFF2-40B4-BE49-F238E27FC236}">
                <a16:creationId xmlns:a16="http://schemas.microsoft.com/office/drawing/2014/main" id="{DED1253B-6E9E-FC84-8530-281DD7EE34B3}"/>
              </a:ext>
            </a:extLst>
          </p:cNvPr>
          <p:cNvSpPr>
            <a:spLocks noGrp="1"/>
          </p:cNvSpPr>
          <p:nvPr>
            <p:ph type="body" sz="quarter" idx="36"/>
          </p:nvPr>
        </p:nvSpPr>
        <p:spPr>
          <a:xfrm>
            <a:off x="10102678" y="6400065"/>
            <a:ext cx="1784350" cy="303331"/>
          </a:xfrm>
        </p:spPr>
        <p:txBody>
          <a:bodyPr/>
          <a:lstStyle/>
          <a:p>
            <a:pPr algn="r"/>
            <a:r>
              <a:rPr lang="en-US" dirty="0"/>
              <a:t>ADV5627 (05-2025)</a:t>
            </a:r>
            <a:br>
              <a:rPr lang="en-US" dirty="0"/>
            </a:br>
            <a:r>
              <a:rPr lang="en-US" dirty="0"/>
              <a:t>25-0430</a:t>
            </a:r>
          </a:p>
        </p:txBody>
      </p:sp>
      <p:grpSp>
        <p:nvGrpSpPr>
          <p:cNvPr id="13" name="Group 12">
            <a:extLst>
              <a:ext uri="{FF2B5EF4-FFF2-40B4-BE49-F238E27FC236}">
                <a16:creationId xmlns:a16="http://schemas.microsoft.com/office/drawing/2014/main" id="{66521166-9860-FDC4-2089-BDA0DCFECA1B}"/>
              </a:ext>
            </a:extLst>
          </p:cNvPr>
          <p:cNvGrpSpPr/>
          <p:nvPr/>
        </p:nvGrpSpPr>
        <p:grpSpPr>
          <a:xfrm>
            <a:off x="-1" y="1724175"/>
            <a:ext cx="11160012" cy="2014432"/>
            <a:chOff x="-1" y="1724175"/>
            <a:chExt cx="11160012" cy="2014432"/>
          </a:xfrm>
        </p:grpSpPr>
        <p:sp>
          <p:nvSpPr>
            <p:cNvPr id="5" name="Rectangle 4">
              <a:extLst>
                <a:ext uri="{FF2B5EF4-FFF2-40B4-BE49-F238E27FC236}">
                  <a16:creationId xmlns:a16="http://schemas.microsoft.com/office/drawing/2014/main" id="{B0659237-6C55-AC62-CC34-C6A24FE41C04}"/>
                </a:ext>
              </a:extLst>
            </p:cNvPr>
            <p:cNvSpPr/>
            <p:nvPr/>
          </p:nvSpPr>
          <p:spPr bwMode="auto">
            <a:xfrm>
              <a:off x="-1" y="2083443"/>
              <a:ext cx="1342663" cy="1345557"/>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grpSp>
          <p:nvGrpSpPr>
            <p:cNvPr id="3" name="Group 2">
              <a:extLst>
                <a:ext uri="{FF2B5EF4-FFF2-40B4-BE49-F238E27FC236}">
                  <a16:creationId xmlns:a16="http://schemas.microsoft.com/office/drawing/2014/main" id="{560BC0AD-9D8C-2B2A-611A-B95D0E279C79}"/>
                </a:ext>
              </a:extLst>
            </p:cNvPr>
            <p:cNvGrpSpPr/>
            <p:nvPr/>
          </p:nvGrpSpPr>
          <p:grpSpPr>
            <a:xfrm>
              <a:off x="1469986" y="2254693"/>
              <a:ext cx="9690025" cy="942166"/>
              <a:chOff x="1469986" y="2254693"/>
              <a:chExt cx="9690025" cy="942166"/>
            </a:xfrm>
          </p:grpSpPr>
          <p:sp>
            <p:nvSpPr>
              <p:cNvPr id="47" name="Rounded Rectangle 28">
                <a:extLst>
                  <a:ext uri="{FF2B5EF4-FFF2-40B4-BE49-F238E27FC236}">
                    <a16:creationId xmlns:a16="http://schemas.microsoft.com/office/drawing/2014/main" id="{9719E9C4-FFFB-E997-52B8-22606C939636}"/>
                  </a:ext>
                </a:extLst>
              </p:cNvPr>
              <p:cNvSpPr>
                <a:spLocks/>
              </p:cNvSpPr>
              <p:nvPr/>
            </p:nvSpPr>
            <p:spPr bwMode="auto">
              <a:xfrm>
                <a:off x="1469986" y="2258934"/>
                <a:ext cx="9690025" cy="937180"/>
              </a:xfrm>
              <a:prstGeom prst="roundRect">
                <a:avLst>
                  <a:gd name="adj" fmla="val 50000"/>
                </a:avLst>
              </a:prstGeom>
              <a:noFill/>
              <a:ln w="25400" cap="flat" cmpd="sng" algn="ctr">
                <a:solidFill>
                  <a:schemeClr val="accent2"/>
                </a:solidFill>
                <a:prstDash val="solid"/>
                <a:round/>
                <a:headEnd type="none" w="med" len="med"/>
                <a:tailEnd type="none" w="med" len="med"/>
              </a:ln>
              <a:effectLst/>
            </p:spPr>
            <p:txBody>
              <a:bodyPr vert="horz" wrap="none" lIns="1097280" tIns="45720" rIns="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accent1"/>
                  </a:solidFill>
                  <a:effectLst/>
                  <a:latin typeface="Arial" pitchFamily="34" charset="0"/>
                  <a:ea typeface="+mj-ea"/>
                </a:endParaRPr>
              </a:p>
            </p:txBody>
          </p:sp>
          <p:cxnSp>
            <p:nvCxnSpPr>
              <p:cNvPr id="51" name="Straight Connector 50">
                <a:extLst>
                  <a:ext uri="{FF2B5EF4-FFF2-40B4-BE49-F238E27FC236}">
                    <a16:creationId xmlns:a16="http://schemas.microsoft.com/office/drawing/2014/main" id="{BB81DCF4-BEBC-F71A-1606-DEBAD9A02B5B}"/>
                  </a:ext>
                </a:extLst>
              </p:cNvPr>
              <p:cNvCxnSpPr>
                <a:cxnSpLocks/>
              </p:cNvCxnSpPr>
              <p:nvPr/>
            </p:nvCxnSpPr>
            <p:spPr bwMode="auto">
              <a:xfrm>
                <a:off x="4787746" y="2268344"/>
                <a:ext cx="0" cy="928515"/>
              </a:xfrm>
              <a:prstGeom prst="line">
                <a:avLst/>
              </a:prstGeom>
              <a:ln w="222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9D96477-0C4A-6D6D-3703-5ED2AB668463}"/>
                  </a:ext>
                </a:extLst>
              </p:cNvPr>
              <p:cNvCxnSpPr/>
              <p:nvPr/>
            </p:nvCxnSpPr>
            <p:spPr bwMode="auto">
              <a:xfrm>
                <a:off x="6821247" y="2268344"/>
                <a:ext cx="0" cy="914400"/>
              </a:xfrm>
              <a:prstGeom prst="line">
                <a:avLst/>
              </a:prstGeom>
              <a:ln w="222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DC5DE62-7FDF-34E6-F6AF-FE56DB4925F4}"/>
                  </a:ext>
                </a:extLst>
              </p:cNvPr>
              <p:cNvCxnSpPr/>
              <p:nvPr/>
            </p:nvCxnSpPr>
            <p:spPr bwMode="auto">
              <a:xfrm>
                <a:off x="8854747" y="2268344"/>
                <a:ext cx="0" cy="914400"/>
              </a:xfrm>
              <a:prstGeom prst="line">
                <a:avLst/>
              </a:prstGeom>
              <a:ln w="222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5" name="Graphic 54" descr="Graduation cap and tassle">
                <a:extLst>
                  <a:ext uri="{FF2B5EF4-FFF2-40B4-BE49-F238E27FC236}">
                    <a16:creationId xmlns:a16="http://schemas.microsoft.com/office/drawing/2014/main" id="{E65E28CB-2CAC-9824-B743-D7024CF12B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296772" y="2254693"/>
                <a:ext cx="917885" cy="941421"/>
              </a:xfrm>
              <a:prstGeom prst="rect">
                <a:avLst/>
              </a:prstGeom>
            </p:spPr>
          </p:pic>
        </p:grpSp>
        <p:pic>
          <p:nvPicPr>
            <p:cNvPr id="8" name="Graphic 7">
              <a:extLst>
                <a:ext uri="{FF2B5EF4-FFF2-40B4-BE49-F238E27FC236}">
                  <a16:creationId xmlns:a16="http://schemas.microsoft.com/office/drawing/2014/main" id="{6B372E6B-B0D9-DF9C-0D01-FB20FDE3218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47454" y="1724175"/>
              <a:ext cx="2014432" cy="2014432"/>
            </a:xfrm>
            <a:prstGeom prst="rect">
              <a:avLst/>
            </a:prstGeom>
          </p:spPr>
        </p:pic>
        <p:pic>
          <p:nvPicPr>
            <p:cNvPr id="10" name="Graphic 9">
              <a:extLst>
                <a:ext uri="{FF2B5EF4-FFF2-40B4-BE49-F238E27FC236}">
                  <a16:creationId xmlns:a16="http://schemas.microsoft.com/office/drawing/2014/main" id="{A3615A00-CC84-2BDB-1198-0E7ABB24FA3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flipH="1">
              <a:off x="3329746" y="2254693"/>
              <a:ext cx="917885" cy="941420"/>
            </a:xfrm>
            <a:prstGeom prst="rect">
              <a:avLst/>
            </a:prstGeom>
          </p:spPr>
        </p:pic>
        <p:pic>
          <p:nvPicPr>
            <p:cNvPr id="11" name="Graphic 10">
              <a:extLst>
                <a:ext uri="{FF2B5EF4-FFF2-40B4-BE49-F238E27FC236}">
                  <a16:creationId xmlns:a16="http://schemas.microsoft.com/office/drawing/2014/main" id="{FDB9402D-9DEC-3283-95D4-C582DCC522B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330270" y="2268344"/>
              <a:ext cx="917886" cy="941421"/>
            </a:xfrm>
            <a:prstGeom prst="rect">
              <a:avLst/>
            </a:prstGeom>
          </p:spPr>
        </p:pic>
        <p:pic>
          <p:nvPicPr>
            <p:cNvPr id="12" name="Graphic 11">
              <a:extLst>
                <a:ext uri="{FF2B5EF4-FFF2-40B4-BE49-F238E27FC236}">
                  <a16:creationId xmlns:a16="http://schemas.microsoft.com/office/drawing/2014/main" id="{DC814A49-6BEE-3A54-4FD2-FD2706018578}"/>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9389457" y="2254693"/>
              <a:ext cx="917885" cy="941420"/>
            </a:xfrm>
            <a:prstGeom prst="rect">
              <a:avLst/>
            </a:prstGeom>
          </p:spPr>
        </p:pic>
      </p:grpSp>
    </p:spTree>
    <p:extLst>
      <p:ext uri="{BB962C8B-B14F-4D97-AF65-F5344CB8AC3E}">
        <p14:creationId xmlns:p14="http://schemas.microsoft.com/office/powerpoint/2010/main" val="95642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2000" fill="hold"/>
                                        <p:tgtEl>
                                          <p:spTgt spid="58"/>
                                        </p:tgtEl>
                                        <p:attrNameLst>
                                          <p:attrName>ppt_x</p:attrName>
                                        </p:attrNameLst>
                                      </p:cBhvr>
                                      <p:tavLst>
                                        <p:tav tm="0">
                                          <p:val>
                                            <p:strVal val="0-#ppt_w/2"/>
                                          </p:val>
                                        </p:tav>
                                        <p:tav tm="100000">
                                          <p:val>
                                            <p:strVal val="#ppt_x"/>
                                          </p:val>
                                        </p:tav>
                                      </p:tavLst>
                                    </p:anim>
                                    <p:anim calcmode="lin" valueType="num">
                                      <p:cBhvr additive="base">
                                        <p:cTn id="8" dur="20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E2BF9-CCEF-347F-28BA-AFEE91DA2537}"/>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553843D4-251C-BB7D-08CC-F3E057FFC989}"/>
              </a:ext>
            </a:extLst>
          </p:cNvPr>
          <p:cNvSpPr/>
          <p:nvPr/>
        </p:nvSpPr>
        <p:spPr bwMode="auto">
          <a:xfrm>
            <a:off x="8826502" y="2236436"/>
            <a:ext cx="1965960" cy="960120"/>
          </a:xfrm>
          <a:prstGeom prst="rect">
            <a:avLst/>
          </a:prstGeom>
          <a:noFill/>
          <a:ln w="793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2" name="Title 1">
            <a:extLst>
              <a:ext uri="{FF2B5EF4-FFF2-40B4-BE49-F238E27FC236}">
                <a16:creationId xmlns:a16="http://schemas.microsoft.com/office/drawing/2014/main" id="{3F33D98C-827D-2C70-65FB-15ADB4A739DA}"/>
              </a:ext>
            </a:extLst>
          </p:cNvPr>
          <p:cNvSpPr>
            <a:spLocks noGrp="1"/>
          </p:cNvSpPr>
          <p:nvPr>
            <p:ph type="title"/>
          </p:nvPr>
        </p:nvSpPr>
        <p:spPr/>
        <p:txBody>
          <a:bodyPr/>
          <a:lstStyle/>
          <a:p>
            <a:r>
              <a:rPr lang="en-US" dirty="0"/>
              <a:t>Prepare for the unexpected in life</a:t>
            </a:r>
          </a:p>
        </p:txBody>
      </p:sp>
      <p:sp>
        <p:nvSpPr>
          <p:cNvPr id="4" name="Slide Number Placeholder 3">
            <a:extLst>
              <a:ext uri="{FF2B5EF4-FFF2-40B4-BE49-F238E27FC236}">
                <a16:creationId xmlns:a16="http://schemas.microsoft.com/office/drawing/2014/main" id="{626AD996-676F-1EEC-73FD-95843D2DD21B}"/>
              </a:ext>
            </a:extLst>
          </p:cNvPr>
          <p:cNvSpPr>
            <a:spLocks noGrp="1"/>
          </p:cNvSpPr>
          <p:nvPr>
            <p:ph type="sldNum" sz="quarter" idx="4"/>
          </p:nvPr>
        </p:nvSpPr>
        <p:spPr/>
        <p:txBody>
          <a:bodyPr/>
          <a:lstStyle/>
          <a:p>
            <a:fld id="{7944B44A-74C8-4AA6-BEAC-31CFF941A7D4}" type="slidenum">
              <a:rPr lang="en-US" smtClean="0"/>
              <a:pPr/>
              <a:t>5</a:t>
            </a:fld>
            <a:r>
              <a:rPr lang="en-US" dirty="0"/>
              <a:t> </a:t>
            </a:r>
          </a:p>
        </p:txBody>
      </p:sp>
      <p:sp>
        <p:nvSpPr>
          <p:cNvPr id="9" name="TextBox 8">
            <a:extLst>
              <a:ext uri="{FF2B5EF4-FFF2-40B4-BE49-F238E27FC236}">
                <a16:creationId xmlns:a16="http://schemas.microsoft.com/office/drawing/2014/main" id="{F8EFB3F1-FF53-3985-F064-083BD5F10324}"/>
              </a:ext>
            </a:extLst>
          </p:cNvPr>
          <p:cNvSpPr txBox="1"/>
          <p:nvPr/>
        </p:nvSpPr>
        <p:spPr>
          <a:xfrm>
            <a:off x="1033873" y="3708124"/>
            <a:ext cx="10427738" cy="1945149"/>
          </a:xfrm>
          <a:prstGeom prst="rect">
            <a:avLst/>
          </a:prstGeom>
          <a:noFill/>
          <a:ln>
            <a:noFill/>
          </a:ln>
        </p:spPr>
        <p:txBody>
          <a:bodyPr wrap="square" lIns="0">
            <a:noAutofit/>
          </a:bodyPr>
          <a:lstStyle/>
          <a:p>
            <a:pPr marR="0" lvl="0" defTabSz="914400" rtl="0" eaLnBrk="1" fontAlgn="auto" latinLnBrk="0" hangingPunct="1">
              <a:lnSpc>
                <a:spcPct val="100000"/>
              </a:lnSpc>
              <a:spcBef>
                <a:spcPts val="0"/>
              </a:spcBef>
              <a:spcAft>
                <a:spcPts val="1200"/>
              </a:spcAft>
              <a:buClr>
                <a:srgbClr val="572B83"/>
              </a:buClr>
              <a:buSzTx/>
              <a:tabLst/>
              <a:defRPr/>
            </a:pPr>
            <a:r>
              <a:rPr lang="en-US" sz="2000" b="1" dirty="0"/>
              <a:t>If you had a chronic, critical or terminal illness, how would you make ends meet?</a:t>
            </a:r>
          </a:p>
          <a:p>
            <a:pPr marL="228600" indent="-228600">
              <a:spcBef>
                <a:spcPts val="600"/>
              </a:spcBef>
              <a:spcAft>
                <a:spcPts val="400"/>
              </a:spcAft>
              <a:buClr>
                <a:schemeClr val="accent3"/>
              </a:buClr>
              <a:buSzPct val="120000"/>
              <a:buFont typeface="Arial" panose="020B0604020202020204" pitchFamily="34" charset="0"/>
              <a:buChar char="•"/>
            </a:pPr>
            <a:r>
              <a:rPr lang="en-US" sz="1400" dirty="0"/>
              <a:t>Your IUL policy’s living benefits can help you cover your bills if you are unable to work, allowing you to focus on your health and what matters most.</a:t>
            </a:r>
          </a:p>
          <a:p>
            <a:pPr marL="228600" indent="-228600">
              <a:spcBef>
                <a:spcPts val="600"/>
              </a:spcBef>
              <a:spcAft>
                <a:spcPts val="400"/>
              </a:spcAft>
              <a:buClr>
                <a:schemeClr val="accent3"/>
              </a:buClr>
              <a:buSzPct val="120000"/>
              <a:buFont typeface="Arial" panose="020B0604020202020204" pitchFamily="34" charset="0"/>
              <a:buChar char="•"/>
            </a:pPr>
            <a:r>
              <a:rPr lang="en-US" sz="1400" dirty="0"/>
              <a:t>There are no restrictions on the money you access with your living benefits, letting you spend the money however you see fit.</a:t>
            </a:r>
          </a:p>
          <a:p>
            <a:pPr marL="228600" indent="-228600">
              <a:spcBef>
                <a:spcPts val="600"/>
              </a:spcBef>
              <a:spcAft>
                <a:spcPts val="400"/>
              </a:spcAft>
              <a:buClr>
                <a:schemeClr val="accent3"/>
              </a:buClr>
              <a:buSzPct val="120000"/>
              <a:buFont typeface="Arial" panose="020B0604020202020204" pitchFamily="34" charset="0"/>
              <a:buChar char="•"/>
            </a:pPr>
            <a:r>
              <a:rPr lang="en-US" sz="1400" dirty="0"/>
              <a:t>You can use the money to spend as much quality time with your loved ones as possible doing the things you love to do the most.</a:t>
            </a:r>
          </a:p>
          <a:p>
            <a:pPr marR="0" lvl="0" defTabSz="914400" rtl="0" eaLnBrk="1" fontAlgn="auto" latinLnBrk="0" hangingPunct="1">
              <a:lnSpc>
                <a:spcPct val="100000"/>
              </a:lnSpc>
              <a:spcBef>
                <a:spcPts val="0"/>
              </a:spcBef>
              <a:spcAft>
                <a:spcPts val="0"/>
              </a:spcAft>
              <a:buClr>
                <a:srgbClr val="572B83"/>
              </a:buClr>
              <a:buSzTx/>
              <a:tabLst/>
              <a:defRPr/>
            </a:pPr>
            <a:endParaRPr lang="en-US" sz="1400" dirty="0"/>
          </a:p>
        </p:txBody>
      </p:sp>
      <p:sp>
        <p:nvSpPr>
          <p:cNvPr id="6" name="Text Placeholder 4">
            <a:extLst>
              <a:ext uri="{FF2B5EF4-FFF2-40B4-BE49-F238E27FC236}">
                <a16:creationId xmlns:a16="http://schemas.microsoft.com/office/drawing/2014/main" id="{C6393C6F-F5AA-2E9E-238F-BC103F39F534}"/>
              </a:ext>
            </a:extLst>
          </p:cNvPr>
          <p:cNvSpPr>
            <a:spLocks noGrp="1"/>
          </p:cNvSpPr>
          <p:nvPr>
            <p:ph type="body" sz="quarter" idx="36"/>
          </p:nvPr>
        </p:nvSpPr>
        <p:spPr>
          <a:xfrm>
            <a:off x="10102678" y="6400065"/>
            <a:ext cx="1784350" cy="303331"/>
          </a:xfrm>
        </p:spPr>
        <p:txBody>
          <a:bodyPr/>
          <a:lstStyle/>
          <a:p>
            <a:pPr algn="r"/>
            <a:r>
              <a:rPr lang="en-US" dirty="0"/>
              <a:t>ADV5627 (05-2025)</a:t>
            </a:r>
            <a:br>
              <a:rPr lang="en-US" dirty="0"/>
            </a:br>
            <a:r>
              <a:rPr lang="en-US" dirty="0"/>
              <a:t>25-0430</a:t>
            </a:r>
          </a:p>
        </p:txBody>
      </p:sp>
      <p:grpSp>
        <p:nvGrpSpPr>
          <p:cNvPr id="10" name="Group 9">
            <a:extLst>
              <a:ext uri="{FF2B5EF4-FFF2-40B4-BE49-F238E27FC236}">
                <a16:creationId xmlns:a16="http://schemas.microsoft.com/office/drawing/2014/main" id="{02CE5ABA-C2AF-B9FC-C589-474271BB114D}"/>
              </a:ext>
            </a:extLst>
          </p:cNvPr>
          <p:cNvGrpSpPr/>
          <p:nvPr/>
        </p:nvGrpSpPr>
        <p:grpSpPr>
          <a:xfrm>
            <a:off x="-1" y="1724175"/>
            <a:ext cx="11160012" cy="2014432"/>
            <a:chOff x="-1" y="1724175"/>
            <a:chExt cx="11160012" cy="2014432"/>
          </a:xfrm>
        </p:grpSpPr>
        <p:sp>
          <p:nvSpPr>
            <p:cNvPr id="3" name="Rectangle 2">
              <a:extLst>
                <a:ext uri="{FF2B5EF4-FFF2-40B4-BE49-F238E27FC236}">
                  <a16:creationId xmlns:a16="http://schemas.microsoft.com/office/drawing/2014/main" id="{7FC7219F-09EE-C05D-4E4D-B1C7B36D9CC0}"/>
                </a:ext>
              </a:extLst>
            </p:cNvPr>
            <p:cNvSpPr/>
            <p:nvPr/>
          </p:nvSpPr>
          <p:spPr bwMode="auto">
            <a:xfrm>
              <a:off x="-1" y="2083443"/>
              <a:ext cx="1342663" cy="1345557"/>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grpSp>
          <p:nvGrpSpPr>
            <p:cNvPr id="5" name="Group 4">
              <a:extLst>
                <a:ext uri="{FF2B5EF4-FFF2-40B4-BE49-F238E27FC236}">
                  <a16:creationId xmlns:a16="http://schemas.microsoft.com/office/drawing/2014/main" id="{F461ED7D-261D-EF3C-19EA-5F1091391D3F}"/>
                </a:ext>
              </a:extLst>
            </p:cNvPr>
            <p:cNvGrpSpPr/>
            <p:nvPr/>
          </p:nvGrpSpPr>
          <p:grpSpPr>
            <a:xfrm>
              <a:off x="1399538" y="2204175"/>
              <a:ext cx="9760473" cy="1030675"/>
              <a:chOff x="1399538" y="2204175"/>
              <a:chExt cx="9760473" cy="1030675"/>
            </a:xfrm>
          </p:grpSpPr>
          <p:sp>
            <p:nvSpPr>
              <p:cNvPr id="29" name="Rounded Rectangle 28">
                <a:extLst>
                  <a:ext uri="{FF2B5EF4-FFF2-40B4-BE49-F238E27FC236}">
                    <a16:creationId xmlns:a16="http://schemas.microsoft.com/office/drawing/2014/main" id="{19E5F767-3EC0-D85E-8B91-AB8D5B00969A}"/>
                  </a:ext>
                </a:extLst>
              </p:cNvPr>
              <p:cNvSpPr/>
              <p:nvPr/>
            </p:nvSpPr>
            <p:spPr bwMode="auto">
              <a:xfrm>
                <a:off x="1399538" y="2250922"/>
                <a:ext cx="9760473" cy="937180"/>
              </a:xfrm>
              <a:prstGeom prst="roundRect">
                <a:avLst>
                  <a:gd name="adj" fmla="val 50000"/>
                </a:avLst>
              </a:prstGeom>
              <a:noFill/>
              <a:ln w="25400" cap="flat" cmpd="sng" algn="ctr">
                <a:solidFill>
                  <a:schemeClr val="accent3"/>
                </a:solidFill>
                <a:prstDash val="solid"/>
                <a:round/>
                <a:headEnd type="none" w="med" len="med"/>
                <a:tailEnd type="none" w="med" len="med"/>
              </a:ln>
              <a:effectLst/>
            </p:spPr>
            <p:txBody>
              <a:bodyPr vert="horz" wrap="none" lIns="1097280" tIns="45720" rIns="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accent1"/>
                  </a:solidFill>
                  <a:effectLst/>
                  <a:latin typeface="Arial" pitchFamily="34" charset="0"/>
                  <a:ea typeface="+mj-ea"/>
                </a:endParaRPr>
              </a:p>
            </p:txBody>
          </p:sp>
          <p:cxnSp>
            <p:nvCxnSpPr>
              <p:cNvPr id="30" name="Straight Connector 29">
                <a:extLst>
                  <a:ext uri="{FF2B5EF4-FFF2-40B4-BE49-F238E27FC236}">
                    <a16:creationId xmlns:a16="http://schemas.microsoft.com/office/drawing/2014/main" id="{562E4433-3B39-64FF-B685-49345AB8D7F2}"/>
                  </a:ext>
                </a:extLst>
              </p:cNvPr>
              <p:cNvCxnSpPr>
                <a:cxnSpLocks/>
              </p:cNvCxnSpPr>
              <p:nvPr/>
            </p:nvCxnSpPr>
            <p:spPr bwMode="auto">
              <a:xfrm>
                <a:off x="4787746" y="2255255"/>
                <a:ext cx="0" cy="928515"/>
              </a:xfrm>
              <a:prstGeom prst="line">
                <a:avLst/>
              </a:prstGeom>
              <a:ln w="222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960BC65-5682-9A99-2CB0-A253755B4DDB}"/>
                  </a:ext>
                </a:extLst>
              </p:cNvPr>
              <p:cNvCxnSpPr>
                <a:cxnSpLocks/>
              </p:cNvCxnSpPr>
              <p:nvPr/>
            </p:nvCxnSpPr>
            <p:spPr bwMode="auto">
              <a:xfrm>
                <a:off x="6828115" y="2262312"/>
                <a:ext cx="0" cy="914400"/>
              </a:xfrm>
              <a:prstGeom prst="line">
                <a:avLst/>
              </a:prstGeom>
              <a:ln w="222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53A9EE-B9EF-48EC-7DF5-8E826A95998A}"/>
                  </a:ext>
                </a:extLst>
              </p:cNvPr>
              <p:cNvCxnSpPr>
                <a:cxnSpLocks/>
              </p:cNvCxnSpPr>
              <p:nvPr/>
            </p:nvCxnSpPr>
            <p:spPr bwMode="auto">
              <a:xfrm>
                <a:off x="8868484" y="2262312"/>
                <a:ext cx="0" cy="914400"/>
              </a:xfrm>
              <a:prstGeom prst="line">
                <a:avLst/>
              </a:prstGeom>
              <a:ln w="222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5" name="Graphic 34" descr="Head with lightning bolt icon indicating brain issue">
                <a:extLst>
                  <a:ext uri="{FF2B5EF4-FFF2-40B4-BE49-F238E27FC236}">
                    <a16:creationId xmlns:a16="http://schemas.microsoft.com/office/drawing/2014/main" id="{AEB37C82-1DC0-0228-2688-99C94F90A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45946" y="2242468"/>
                <a:ext cx="930236" cy="954088"/>
              </a:xfrm>
              <a:prstGeom prst="rect">
                <a:avLst/>
              </a:prstGeom>
            </p:spPr>
          </p:pic>
          <p:pic>
            <p:nvPicPr>
              <p:cNvPr id="36" name="Graphic 35">
                <a:extLst>
                  <a:ext uri="{FF2B5EF4-FFF2-40B4-BE49-F238E27FC236}">
                    <a16:creationId xmlns:a16="http://schemas.microsoft.com/office/drawing/2014/main" id="{B30AD048-7D13-3FE4-C167-797BA5D04C8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342557" y="2242468"/>
                <a:ext cx="930235" cy="954088"/>
              </a:xfrm>
              <a:prstGeom prst="rect">
                <a:avLst/>
              </a:prstGeom>
            </p:spPr>
          </p:pic>
          <p:pic>
            <p:nvPicPr>
              <p:cNvPr id="37" name="Graphic 36" descr="Cause ribbon">
                <a:extLst>
                  <a:ext uri="{FF2B5EF4-FFF2-40B4-BE49-F238E27FC236}">
                    <a16:creationId xmlns:a16="http://schemas.microsoft.com/office/drawing/2014/main" id="{C8C001CE-3DAA-6EAC-6B62-87B7731C26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64496" y="2204175"/>
                <a:ext cx="1004909" cy="1030675"/>
              </a:xfrm>
              <a:prstGeom prst="rect">
                <a:avLst/>
              </a:prstGeom>
            </p:spPr>
          </p:pic>
          <p:pic>
            <p:nvPicPr>
              <p:cNvPr id="39" name="Graphic 38">
                <a:extLst>
                  <a:ext uri="{FF2B5EF4-FFF2-40B4-BE49-F238E27FC236}">
                    <a16:creationId xmlns:a16="http://schemas.microsoft.com/office/drawing/2014/main" id="{9B79F2B7-D18B-279C-9267-46839D71E90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297703" y="2224405"/>
                <a:ext cx="965459" cy="990215"/>
              </a:xfrm>
              <a:prstGeom prst="rect">
                <a:avLst/>
              </a:prstGeom>
            </p:spPr>
          </p:pic>
        </p:grpSp>
        <p:pic>
          <p:nvPicPr>
            <p:cNvPr id="7" name="Graphic 6">
              <a:extLst>
                <a:ext uri="{FF2B5EF4-FFF2-40B4-BE49-F238E27FC236}">
                  <a16:creationId xmlns:a16="http://schemas.microsoft.com/office/drawing/2014/main" id="{67052D40-D701-BA64-29A7-F92DE6E9C7F5}"/>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47454" y="1724175"/>
              <a:ext cx="2014432" cy="2014432"/>
            </a:xfrm>
            <a:prstGeom prst="rect">
              <a:avLst/>
            </a:prstGeom>
          </p:spPr>
        </p:pic>
      </p:grpSp>
    </p:spTree>
    <p:extLst>
      <p:ext uri="{BB962C8B-B14F-4D97-AF65-F5344CB8AC3E}">
        <p14:creationId xmlns:p14="http://schemas.microsoft.com/office/powerpoint/2010/main" val="15913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000" fill="hold"/>
                                        <p:tgtEl>
                                          <p:spTgt spid="34"/>
                                        </p:tgtEl>
                                        <p:attrNameLst>
                                          <p:attrName>ppt_x</p:attrName>
                                        </p:attrNameLst>
                                      </p:cBhvr>
                                      <p:tavLst>
                                        <p:tav tm="0">
                                          <p:val>
                                            <p:strVal val="0-#ppt_w/2"/>
                                          </p:val>
                                        </p:tav>
                                        <p:tav tm="100000">
                                          <p:val>
                                            <p:strVal val="#ppt_x"/>
                                          </p:val>
                                        </p:tav>
                                      </p:tavLst>
                                    </p:anim>
                                    <p:anim calcmode="lin" valueType="num">
                                      <p:cBhvr additive="base">
                                        <p:cTn id="8" dur="2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3169B-0122-77CC-5C2A-ECED58CFE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1EAE32-2100-6448-2E4A-CDEB65052127}"/>
              </a:ext>
            </a:extLst>
          </p:cNvPr>
          <p:cNvSpPr>
            <a:spLocks noGrp="1"/>
          </p:cNvSpPr>
          <p:nvPr>
            <p:ph type="title"/>
          </p:nvPr>
        </p:nvSpPr>
        <p:spPr/>
        <p:txBody>
          <a:bodyPr/>
          <a:lstStyle/>
          <a:p>
            <a:r>
              <a:rPr lang="en-US" dirty="0"/>
              <a:t>“Legacy” families can count on</a:t>
            </a:r>
          </a:p>
        </p:txBody>
      </p:sp>
      <p:sp>
        <p:nvSpPr>
          <p:cNvPr id="4" name="Slide Number Placeholder 3">
            <a:extLst>
              <a:ext uri="{FF2B5EF4-FFF2-40B4-BE49-F238E27FC236}">
                <a16:creationId xmlns:a16="http://schemas.microsoft.com/office/drawing/2014/main" id="{52D21AAF-CF56-9D2C-2756-3AA8CB8D0927}"/>
              </a:ext>
            </a:extLst>
          </p:cNvPr>
          <p:cNvSpPr>
            <a:spLocks noGrp="1"/>
          </p:cNvSpPr>
          <p:nvPr>
            <p:ph type="sldNum" sz="quarter" idx="4"/>
          </p:nvPr>
        </p:nvSpPr>
        <p:spPr/>
        <p:txBody>
          <a:bodyPr/>
          <a:lstStyle/>
          <a:p>
            <a:fld id="{7944B44A-74C8-4AA6-BEAC-31CFF941A7D4}" type="slidenum">
              <a:rPr lang="en-US" smtClean="0"/>
              <a:pPr/>
              <a:t>6</a:t>
            </a:fld>
            <a:r>
              <a:rPr lang="en-US" dirty="0"/>
              <a:t> </a:t>
            </a:r>
          </a:p>
        </p:txBody>
      </p:sp>
      <p:sp>
        <p:nvSpPr>
          <p:cNvPr id="40" name="Text Placeholder 3">
            <a:extLst>
              <a:ext uri="{FF2B5EF4-FFF2-40B4-BE49-F238E27FC236}">
                <a16:creationId xmlns:a16="http://schemas.microsoft.com/office/drawing/2014/main" id="{7B990825-1B7F-545E-3888-34C4A9A0F79B}"/>
              </a:ext>
            </a:extLst>
          </p:cNvPr>
          <p:cNvSpPr txBox="1">
            <a:spLocks/>
          </p:cNvSpPr>
          <p:nvPr/>
        </p:nvSpPr>
        <p:spPr>
          <a:xfrm>
            <a:off x="1163289" y="2356513"/>
            <a:ext cx="6029991" cy="756702"/>
          </a:xfrm>
          <a:prstGeom prst="rect">
            <a:avLst/>
          </a:prstGeom>
        </p:spPr>
        <p:txBody>
          <a:bodyPr lIns="0"/>
          <a:lstStyle>
            <a:lvl1pPr marL="1587" indent="0" algn="l" defTabSz="1034058" rtl="0" eaLnBrk="1" fontAlgn="base" hangingPunct="1">
              <a:lnSpc>
                <a:spcPct val="100000"/>
              </a:lnSpc>
              <a:spcBef>
                <a:spcPts val="1000"/>
              </a:spcBef>
              <a:spcAft>
                <a:spcPts val="300"/>
              </a:spcAft>
              <a:buClr>
                <a:schemeClr val="accent1"/>
              </a:buClr>
              <a:buSzPct val="100000"/>
              <a:buFontTx/>
              <a:buNone/>
              <a:tabLst/>
              <a:defRPr lang="en-US" sz="1400" b="0" i="0" kern="0" dirty="0">
                <a:solidFill>
                  <a:srgbClr val="57585A"/>
                </a:solidFill>
                <a:latin typeface="+mn-lt"/>
                <a:ea typeface="+mn-ea"/>
                <a:cs typeface="Arial" panose="020B0604020202020204" pitchFamily="34" charset="0"/>
              </a:defRPr>
            </a:lvl1pPr>
            <a:lvl2pPr marL="117475" indent="0" algn="l" defTabSz="1034058" rtl="0" eaLnBrk="1" fontAlgn="base" hangingPunct="1">
              <a:lnSpc>
                <a:spcPct val="100000"/>
              </a:lnSpc>
              <a:spcBef>
                <a:spcPts val="200"/>
              </a:spcBef>
              <a:spcAft>
                <a:spcPts val="300"/>
              </a:spcAft>
              <a:buClr>
                <a:schemeClr val="bg2"/>
              </a:buClr>
              <a:buSzPct val="100000"/>
              <a:buFontTx/>
              <a:buNone/>
              <a:tabLst/>
              <a:defRPr lang="en-US" sz="1400" b="0" i="0" kern="1200" dirty="0">
                <a:solidFill>
                  <a:srgbClr val="4D4D4F"/>
                </a:solidFill>
                <a:latin typeface="+mn-lt"/>
                <a:ea typeface="+mn-ea"/>
                <a:cs typeface="Arial" panose="020B0604020202020204" pitchFamily="34" charset="0"/>
              </a:defRPr>
            </a:lvl2pPr>
            <a:lvl3pPr marL="687388" indent="-225425" algn="l" defTabSz="1034058" rtl="0" eaLnBrk="1" fontAlgn="base" hangingPunct="1">
              <a:lnSpc>
                <a:spcPct val="100000"/>
              </a:lnSpc>
              <a:spcBef>
                <a:spcPts val="300"/>
              </a:spcBef>
              <a:spcAft>
                <a:spcPts val="300"/>
              </a:spcAft>
              <a:buClr>
                <a:schemeClr val="tx2"/>
              </a:buClr>
              <a:buSzPct val="115000"/>
              <a:buFont typeface="Arial" panose="020B0604020202020204" pitchFamily="34" charset="0"/>
              <a:buChar char="−"/>
              <a:defRPr lang="en-US" sz="1500" b="0" i="0" kern="0" dirty="0">
                <a:solidFill>
                  <a:srgbClr val="4D4D4F"/>
                </a:solidFill>
                <a:latin typeface="+mn-lt"/>
                <a:ea typeface="+mn-ea"/>
                <a:cs typeface="Arial" panose="020B0604020202020204" pitchFamily="34" charset="0"/>
              </a:defRPr>
            </a:lvl3pPr>
            <a:lvl4pPr marL="914400" indent="-227013" algn="l" defTabSz="1034058" rtl="0" eaLnBrk="1" fontAlgn="base" hangingPunct="1">
              <a:lnSpc>
                <a:spcPct val="100000"/>
              </a:lnSpc>
              <a:spcBef>
                <a:spcPts val="300"/>
              </a:spcBef>
              <a:spcAft>
                <a:spcPts val="300"/>
              </a:spcAft>
              <a:buClr>
                <a:schemeClr val="bg2"/>
              </a:buClr>
              <a:buSzPct val="70000"/>
              <a:buFont typeface="Arial" panose="020B0604020202020204" pitchFamily="34" charset="0"/>
              <a:buChar char="►"/>
              <a:defRPr lang="en-US" sz="1500" b="0" i="0" kern="0" dirty="0">
                <a:solidFill>
                  <a:srgbClr val="4D4D4F"/>
                </a:solidFill>
                <a:latin typeface="+mn-lt"/>
                <a:ea typeface="+mn-ea"/>
                <a:cs typeface="Arial" panose="020B0604020202020204" pitchFamily="34" charset="0"/>
              </a:defRPr>
            </a:lvl4pPr>
            <a:lvl5pPr marL="1141413" indent="-227013" algn="l" defTabSz="1034058" rtl="0" eaLnBrk="1" fontAlgn="base" hangingPunct="1">
              <a:lnSpc>
                <a:spcPct val="100000"/>
              </a:lnSpc>
              <a:spcBef>
                <a:spcPts val="300"/>
              </a:spcBef>
              <a:spcAft>
                <a:spcPts val="300"/>
              </a:spcAft>
              <a:buClr>
                <a:schemeClr val="accent1"/>
              </a:buClr>
              <a:buSzPct val="90000"/>
              <a:buFont typeface="Symbol"/>
              <a:buChar char="·"/>
              <a:defRPr lang="en-US" sz="1500" b="0" i="0" kern="1200" dirty="0">
                <a:solidFill>
                  <a:srgbClr val="4D4D4F"/>
                </a:solidFill>
                <a:latin typeface="+mn-lt"/>
                <a:ea typeface="+mn-ea"/>
                <a:cs typeface="Arial" panose="020B0604020202020204" pitchFamily="34" charset="0"/>
              </a:defRPr>
            </a:lvl5pPr>
            <a:lvl6pPr marL="613470" indent="-96441" algn="l" defTabSz="1034058" rtl="0" eaLnBrk="1" fontAlgn="base" hangingPunct="1">
              <a:lnSpc>
                <a:spcPct val="100000"/>
              </a:lnSpc>
              <a:spcBef>
                <a:spcPct val="25000"/>
              </a:spcBef>
              <a:spcAft>
                <a:spcPct val="0"/>
              </a:spcAft>
              <a:buClr>
                <a:srgbClr val="97999B"/>
              </a:buClr>
              <a:buSzPct val="100000"/>
              <a:buFont typeface="AbadiMT-CondensedLight" charset="0"/>
              <a:buChar char="-"/>
              <a:tabLst/>
              <a:defRPr sz="1013" b="0">
                <a:solidFill>
                  <a:srgbClr val="53565A"/>
                </a:solidFill>
                <a:latin typeface="+mn-lt"/>
                <a:ea typeface="+mn-ea"/>
                <a:cs typeface="+mn-cs"/>
              </a:defRPr>
            </a:lvl6pPr>
            <a:lvl7pPr marL="675085"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7pPr>
            <a:lvl8pPr marL="771525" indent="-96441" algn="l" defTabSz="1034058" rtl="0" eaLnBrk="1" fontAlgn="base" hangingPunct="1">
              <a:lnSpc>
                <a:spcPct val="100000"/>
              </a:lnSpc>
              <a:spcBef>
                <a:spcPct val="25000"/>
              </a:spcBef>
              <a:spcAft>
                <a:spcPct val="0"/>
              </a:spcAft>
              <a:buClr>
                <a:srgbClr val="97999B"/>
              </a:buClr>
              <a:buSzPct val="100000"/>
              <a:buFont typeface="Arial"/>
              <a:buChar char="–"/>
              <a:defRPr sz="788" b="0">
                <a:solidFill>
                  <a:srgbClr val="53565A"/>
                </a:solidFill>
                <a:latin typeface="+mn-lt"/>
                <a:ea typeface="+mn-ea"/>
                <a:cs typeface="+mn-cs"/>
              </a:defRPr>
            </a:lvl8pPr>
            <a:lvl9pPr marL="867966"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9pPr>
          </a:lstStyle>
          <a:p>
            <a:r>
              <a:rPr lang="en-US" sz="1800" dirty="0">
                <a:solidFill>
                  <a:schemeClr val="tx1"/>
                </a:solidFill>
                <a:effectLst/>
              </a:rPr>
              <a:t>Permanent life insurance helps families remain financially secure – no matter how long you live.</a:t>
            </a:r>
          </a:p>
        </p:txBody>
      </p:sp>
      <p:sp>
        <p:nvSpPr>
          <p:cNvPr id="20" name="TextBox 19">
            <a:extLst>
              <a:ext uri="{FF2B5EF4-FFF2-40B4-BE49-F238E27FC236}">
                <a16:creationId xmlns:a16="http://schemas.microsoft.com/office/drawing/2014/main" id="{EEDD6D90-F1A3-6E7C-C8FE-5EEEC2D5515D}"/>
              </a:ext>
            </a:extLst>
          </p:cNvPr>
          <p:cNvSpPr txBox="1"/>
          <p:nvPr/>
        </p:nvSpPr>
        <p:spPr>
          <a:xfrm>
            <a:off x="1163289" y="3135411"/>
            <a:ext cx="9929254" cy="2575064"/>
          </a:xfrm>
          <a:prstGeom prst="rect">
            <a:avLst/>
          </a:prstGeom>
          <a:noFill/>
          <a:ln>
            <a:noFill/>
          </a:ln>
        </p:spPr>
        <p:txBody>
          <a:bodyPr wrap="square" lIns="0">
            <a:spAutoFit/>
          </a:bodyPr>
          <a:lstStyle/>
          <a:p>
            <a:pPr marR="0" lvl="0" algn="l" defTabSz="914400" rtl="0" eaLnBrk="1" fontAlgn="auto" latinLnBrk="0" hangingPunct="1">
              <a:lnSpc>
                <a:spcPct val="100000"/>
              </a:lnSpc>
              <a:spcBef>
                <a:spcPts val="0"/>
              </a:spcBef>
              <a:spcAft>
                <a:spcPts val="800"/>
              </a:spcAft>
              <a:buClr>
                <a:srgbClr val="572B83"/>
              </a:buClr>
              <a:buSzTx/>
              <a:tabLst/>
              <a:defRPr/>
            </a:pPr>
            <a:r>
              <a:rPr kumimoji="0" lang="en-US" sz="2000" b="1" i="0" u="none" strike="noStrike" kern="1200" cap="none" spc="0" normalizeH="0" baseline="0" noProof="0" dirty="0">
                <a:ln>
                  <a:noFill/>
                </a:ln>
                <a:solidFill>
                  <a:schemeClr val="tx2"/>
                </a:solidFill>
                <a:effectLst/>
                <a:uLnTx/>
                <a:uFillTx/>
                <a:latin typeface="Arial" panose="020B0604020202020204"/>
                <a:ea typeface="+mn-ea"/>
                <a:cs typeface="+mn-cs"/>
              </a:rPr>
              <a:t>Where legacy solutions might fit</a:t>
            </a:r>
          </a:p>
          <a:p>
            <a:pPr marL="279400" marR="0" lvl="0" indent="-228600" algn="l" defTabSz="914400" rtl="0" eaLnBrk="1" fontAlgn="auto" latinLnBrk="0" hangingPunct="1">
              <a:lnSpc>
                <a:spcPct val="100000"/>
              </a:lnSpc>
              <a:spcBef>
                <a:spcPts val="0"/>
              </a:spcBef>
              <a:spcAft>
                <a:spcPts val="800"/>
              </a:spcAft>
              <a:buClr>
                <a:schemeClr val="accent5"/>
              </a:buClr>
              <a:buSzPct val="120000"/>
              <a:buFont typeface="Arial" panose="020B0604020202020204" pitchFamily="34" charset="0"/>
              <a:buChar char="•"/>
              <a:defRPr/>
            </a:pPr>
            <a:r>
              <a:rPr kumimoji="0" lang="en-US" sz="1800" b="0" i="0" u="none" strike="noStrike" kern="1200" cap="none" spc="0" normalizeH="0" baseline="0" noProof="0" dirty="0">
                <a:ln>
                  <a:noFill/>
                </a:ln>
                <a:solidFill>
                  <a:srgbClr val="57575A"/>
                </a:solidFill>
                <a:effectLst/>
                <a:uLnTx/>
                <a:uFillTx/>
                <a:latin typeface="Arial" panose="020B0604020202020204"/>
                <a:ea typeface="+mn-ea"/>
                <a:cs typeface="+mn-cs"/>
              </a:rPr>
              <a:t>A good fit for young families shopping for their first permanent life policy</a:t>
            </a:r>
          </a:p>
          <a:p>
            <a:pPr marL="279400" indent="-228600">
              <a:spcAft>
                <a:spcPts val="800"/>
              </a:spcAft>
              <a:buClr>
                <a:schemeClr val="accent5"/>
              </a:buClr>
              <a:buSzPct val="120000"/>
              <a:buFont typeface="Arial" panose="020B0604020202020204" pitchFamily="34" charset="0"/>
              <a:buChar char="•"/>
              <a:defRPr/>
            </a:pPr>
            <a:r>
              <a:rPr lang="en-US" dirty="0">
                <a:solidFill>
                  <a:srgbClr val="57575A"/>
                </a:solidFill>
              </a:rPr>
              <a:t>Those age 45 and up interested in replacing term insurance with permanent insurance</a:t>
            </a:r>
          </a:p>
          <a:p>
            <a:pPr marL="279400" marR="0" lvl="0" indent="-228600" algn="l" defTabSz="914400" rtl="0" eaLnBrk="1" fontAlgn="auto" latinLnBrk="0" hangingPunct="1">
              <a:lnSpc>
                <a:spcPct val="100000"/>
              </a:lnSpc>
              <a:spcBef>
                <a:spcPts val="0"/>
              </a:spcBef>
              <a:spcAft>
                <a:spcPts val="800"/>
              </a:spcAft>
              <a:buClr>
                <a:schemeClr val="accent5"/>
              </a:buClr>
              <a:buSzPct val="120000"/>
              <a:buFont typeface="Arial" panose="020B0604020202020204" pitchFamily="34" charset="0"/>
              <a:buChar char="•"/>
              <a:defRPr/>
            </a:pPr>
            <a:r>
              <a:rPr lang="en-US" dirty="0">
                <a:solidFill>
                  <a:srgbClr val="57575A"/>
                </a:solidFill>
              </a:rPr>
              <a:t>Protect a stay-at-home parent and the immense financial value their contributions represent to their family</a:t>
            </a:r>
          </a:p>
          <a:p>
            <a:pPr marL="279400" marR="0" lvl="0" indent="-228600" algn="l" defTabSz="914400" rtl="0" eaLnBrk="1" fontAlgn="auto" latinLnBrk="0" hangingPunct="1">
              <a:lnSpc>
                <a:spcPct val="100000"/>
              </a:lnSpc>
              <a:spcBef>
                <a:spcPts val="0"/>
              </a:spcBef>
              <a:spcAft>
                <a:spcPts val="800"/>
              </a:spcAft>
              <a:buClr>
                <a:schemeClr val="accent5"/>
              </a:buClr>
              <a:buSzPct val="120000"/>
              <a:buFont typeface="Arial" panose="020B0604020202020204" pitchFamily="34" charset="0"/>
              <a:buChar char="•"/>
              <a:defRPr/>
            </a:pPr>
            <a:r>
              <a:rPr lang="en-US" sz="1800" dirty="0">
                <a:solidFill>
                  <a:srgbClr val="57575A"/>
                </a:solidFill>
                <a:latin typeface="Arial" panose="020B0604020202020204"/>
              </a:rPr>
              <a:t>Face amounts starting at $50,000</a:t>
            </a:r>
          </a:p>
          <a:p>
            <a:pPr marL="279400" marR="0" lvl="0" indent="-228600" algn="l" defTabSz="914400" rtl="0" eaLnBrk="1" fontAlgn="auto" latinLnBrk="0" hangingPunct="1">
              <a:lnSpc>
                <a:spcPct val="100000"/>
              </a:lnSpc>
              <a:spcBef>
                <a:spcPts val="0"/>
              </a:spcBef>
              <a:spcAft>
                <a:spcPts val="800"/>
              </a:spcAft>
              <a:buClr>
                <a:schemeClr val="accent5"/>
              </a:buClr>
              <a:buSzPct val="120000"/>
              <a:buFont typeface="Arial" panose="020B0604020202020204" pitchFamily="34" charset="0"/>
              <a:buChar char="•"/>
              <a:defRPr/>
            </a:pPr>
            <a:r>
              <a:rPr lang="en-US" dirty="0">
                <a:solidFill>
                  <a:srgbClr val="57575A"/>
                </a:solidFill>
                <a:latin typeface="Arial" panose="020B0604020202020204"/>
              </a:rPr>
              <a:t>Larger policies might be used for business success planning or estate equalization</a:t>
            </a:r>
            <a:endParaRPr lang="en-US" sz="1800" dirty="0">
              <a:solidFill>
                <a:srgbClr val="57575A"/>
              </a:solidFill>
              <a:latin typeface="Arial" panose="020B0604020202020204"/>
            </a:endParaRPr>
          </a:p>
        </p:txBody>
      </p:sp>
      <p:sp>
        <p:nvSpPr>
          <p:cNvPr id="5" name="Text Placeholder 4">
            <a:extLst>
              <a:ext uri="{FF2B5EF4-FFF2-40B4-BE49-F238E27FC236}">
                <a16:creationId xmlns:a16="http://schemas.microsoft.com/office/drawing/2014/main" id="{3E2FEF9D-C3A1-B8E9-8790-D5F1DC134C4A}"/>
              </a:ext>
            </a:extLst>
          </p:cNvPr>
          <p:cNvSpPr>
            <a:spLocks noGrp="1"/>
          </p:cNvSpPr>
          <p:nvPr>
            <p:ph type="body" sz="quarter" idx="36"/>
          </p:nvPr>
        </p:nvSpPr>
        <p:spPr>
          <a:xfrm>
            <a:off x="10102678" y="6400065"/>
            <a:ext cx="1784350" cy="303331"/>
          </a:xfrm>
        </p:spPr>
        <p:txBody>
          <a:bodyPr/>
          <a:lstStyle/>
          <a:p>
            <a:pPr algn="r"/>
            <a:r>
              <a:rPr lang="en-US" dirty="0"/>
              <a:t>ADV5627 (05-2025)</a:t>
            </a:r>
            <a:br>
              <a:rPr lang="en-US" dirty="0"/>
            </a:br>
            <a:r>
              <a:rPr lang="en-US" dirty="0"/>
              <a:t>25-0430</a:t>
            </a:r>
          </a:p>
        </p:txBody>
      </p:sp>
      <p:sp>
        <p:nvSpPr>
          <p:cNvPr id="19" name="Rounded Rectangle 18">
            <a:extLst>
              <a:ext uri="{FF2B5EF4-FFF2-40B4-BE49-F238E27FC236}">
                <a16:creationId xmlns:a16="http://schemas.microsoft.com/office/drawing/2014/main" id="{5358A2C5-927C-981C-28C5-236B659401C7}"/>
              </a:ext>
            </a:extLst>
          </p:cNvPr>
          <p:cNvSpPr/>
          <p:nvPr/>
        </p:nvSpPr>
        <p:spPr bwMode="auto">
          <a:xfrm>
            <a:off x="1005637" y="1798582"/>
            <a:ext cx="3207775" cy="429056"/>
          </a:xfrm>
          <a:prstGeom prst="roundRect">
            <a:avLst>
              <a:gd name="adj" fmla="val 50000"/>
            </a:avLst>
          </a:prstGeom>
          <a:noFill/>
          <a:ln w="25400" cap="flat" cmpd="sng" algn="ctr">
            <a:solidFill>
              <a:schemeClr val="accent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000" b="1" dirty="0">
                <a:solidFill>
                  <a:schemeClr val="tx2"/>
                </a:solidFill>
                <a:effectLst/>
              </a:rPr>
              <a:t>Protect your loved ones</a:t>
            </a:r>
            <a:endParaRPr lang="en-US" sz="2000" dirty="0">
              <a:solidFill>
                <a:schemeClr val="tx2"/>
              </a:solidFill>
              <a:effectLst/>
            </a:endParaRPr>
          </a:p>
        </p:txBody>
      </p:sp>
      <p:pic>
        <p:nvPicPr>
          <p:cNvPr id="3" name="Graphic 2">
            <a:extLst>
              <a:ext uri="{FF2B5EF4-FFF2-40B4-BE49-F238E27FC236}">
                <a16:creationId xmlns:a16="http://schemas.microsoft.com/office/drawing/2014/main" id="{D3ACFF56-1D0A-674B-86A2-F07893866B5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303226" y="286887"/>
            <a:ext cx="1501190" cy="1501190"/>
          </a:xfrm>
          <a:prstGeom prst="rect">
            <a:avLst/>
          </a:prstGeom>
        </p:spPr>
      </p:pic>
    </p:spTree>
    <p:extLst>
      <p:ext uri="{BB962C8B-B14F-4D97-AF65-F5344CB8AC3E}">
        <p14:creationId xmlns:p14="http://schemas.microsoft.com/office/powerpoint/2010/main" val="3985999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04017-9FDE-D429-A0F0-294B9E479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42556B-D139-465B-7FF3-D6836EC27147}"/>
              </a:ext>
            </a:extLst>
          </p:cNvPr>
          <p:cNvSpPr>
            <a:spLocks noGrp="1"/>
          </p:cNvSpPr>
          <p:nvPr>
            <p:ph type="title"/>
          </p:nvPr>
        </p:nvSpPr>
        <p:spPr/>
        <p:txBody>
          <a:bodyPr/>
          <a:lstStyle/>
          <a:p>
            <a:r>
              <a:rPr lang="en-US" dirty="0"/>
              <a:t>“Aspirations” in reality</a:t>
            </a:r>
          </a:p>
        </p:txBody>
      </p:sp>
      <p:sp>
        <p:nvSpPr>
          <p:cNvPr id="4" name="Slide Number Placeholder 3">
            <a:extLst>
              <a:ext uri="{FF2B5EF4-FFF2-40B4-BE49-F238E27FC236}">
                <a16:creationId xmlns:a16="http://schemas.microsoft.com/office/drawing/2014/main" id="{C6F5BFA3-A1CB-AE6D-CBE3-A26F95EE84EB}"/>
              </a:ext>
            </a:extLst>
          </p:cNvPr>
          <p:cNvSpPr>
            <a:spLocks noGrp="1"/>
          </p:cNvSpPr>
          <p:nvPr>
            <p:ph type="sldNum" sz="quarter" idx="4"/>
          </p:nvPr>
        </p:nvSpPr>
        <p:spPr/>
        <p:txBody>
          <a:bodyPr/>
          <a:lstStyle/>
          <a:p>
            <a:fld id="{7944B44A-74C8-4AA6-BEAC-31CFF941A7D4}" type="slidenum">
              <a:rPr lang="en-US" smtClean="0"/>
              <a:pPr/>
              <a:t>7</a:t>
            </a:fld>
            <a:r>
              <a:rPr lang="en-US" dirty="0"/>
              <a:t> </a:t>
            </a:r>
          </a:p>
        </p:txBody>
      </p:sp>
      <p:sp>
        <p:nvSpPr>
          <p:cNvPr id="18" name="TextBox 17">
            <a:extLst>
              <a:ext uri="{FF2B5EF4-FFF2-40B4-BE49-F238E27FC236}">
                <a16:creationId xmlns:a16="http://schemas.microsoft.com/office/drawing/2014/main" id="{5AA29F1C-1D02-E5B5-AC96-7EF50B4FFAB4}"/>
              </a:ext>
            </a:extLst>
          </p:cNvPr>
          <p:cNvSpPr txBox="1"/>
          <p:nvPr/>
        </p:nvSpPr>
        <p:spPr>
          <a:xfrm>
            <a:off x="1033872" y="3370619"/>
            <a:ext cx="10561228" cy="2298065"/>
          </a:xfrm>
          <a:prstGeom prst="rect">
            <a:avLst/>
          </a:prstGeom>
          <a:noFill/>
          <a:ln>
            <a:noFill/>
          </a:ln>
        </p:spPr>
        <p:txBody>
          <a:bodyPr wrap="square">
            <a:spAutoFit/>
          </a:bodyPr>
          <a:lstStyle/>
          <a:p>
            <a:pPr marR="0" lvl="0" algn="l" defTabSz="914400" rtl="0" eaLnBrk="1" fontAlgn="auto" latinLnBrk="0" hangingPunct="1">
              <a:lnSpc>
                <a:spcPct val="100000"/>
              </a:lnSpc>
              <a:spcBef>
                <a:spcPts val="0"/>
              </a:spcBef>
              <a:spcAft>
                <a:spcPts val="800"/>
              </a:spcAft>
              <a:buClr>
                <a:srgbClr val="572B83"/>
              </a:buClr>
              <a:buSzTx/>
              <a:tabLst/>
              <a:defRPr/>
            </a:pPr>
            <a:r>
              <a:rPr kumimoji="0" lang="en-US" sz="2000" b="1" i="0" u="none" strike="noStrike" kern="1200" cap="none" spc="0" normalizeH="0" baseline="0" noProof="0" dirty="0">
                <a:ln>
                  <a:noFill/>
                </a:ln>
                <a:solidFill>
                  <a:schemeClr val="tx2"/>
                </a:solidFill>
                <a:effectLst/>
                <a:uLnTx/>
                <a:uFillTx/>
                <a:latin typeface="Arial" panose="020B0604020202020204"/>
                <a:ea typeface="+mn-ea"/>
                <a:cs typeface="+mn-cs"/>
              </a:rPr>
              <a:t>Where aspirations solutions might fit</a:t>
            </a:r>
          </a:p>
          <a:p>
            <a:pPr marL="279400" marR="0" lvl="0" indent="-228600" algn="l" defTabSz="914400" rtl="0" eaLnBrk="1" fontAlgn="auto" latinLnBrk="0" hangingPunct="1">
              <a:lnSpc>
                <a:spcPct val="100000"/>
              </a:lnSpc>
              <a:spcBef>
                <a:spcPts val="0"/>
              </a:spcBef>
              <a:spcAft>
                <a:spcPts val="800"/>
              </a:spcAft>
              <a:buClr>
                <a:schemeClr val="accent2"/>
              </a:buClr>
              <a:buSzPct val="120000"/>
              <a:buFont typeface="Arial" panose="020B0604020202020204" pitchFamily="34" charset="0"/>
              <a:buChar char="•"/>
              <a:defRPr/>
            </a:pPr>
            <a:r>
              <a:rPr kumimoji="0" lang="en-US" sz="1800" b="0" i="0" u="none" strike="noStrike" kern="1200" cap="none" spc="0" normalizeH="0" baseline="0" noProof="0" dirty="0">
                <a:ln>
                  <a:noFill/>
                </a:ln>
                <a:solidFill>
                  <a:srgbClr val="57575A"/>
                </a:solidFill>
                <a:effectLst/>
                <a:uLnTx/>
                <a:uFillTx/>
                <a:latin typeface="Arial" panose="020B0604020202020204"/>
                <a:ea typeface="+mn-ea"/>
                <a:cs typeface="+mn-cs"/>
              </a:rPr>
              <a:t>Clients looking for additional, tax-efficient retirement savings vehicles</a:t>
            </a:r>
          </a:p>
          <a:p>
            <a:pPr marL="279400" indent="-228600">
              <a:spcAft>
                <a:spcPts val="800"/>
              </a:spcAft>
              <a:buClr>
                <a:schemeClr val="accent2"/>
              </a:buClr>
              <a:buSzPct val="120000"/>
              <a:buFont typeface="Arial" panose="020B0604020202020204" pitchFamily="34" charset="0"/>
              <a:buChar char="•"/>
              <a:defRPr/>
            </a:pPr>
            <a:r>
              <a:rPr lang="en-US" dirty="0">
                <a:solidFill>
                  <a:srgbClr val="57575A"/>
                </a:solidFill>
              </a:rPr>
              <a:t>Those interested in passing along their wealth to the next generation</a:t>
            </a:r>
          </a:p>
          <a:p>
            <a:pPr marL="279400" indent="-228600">
              <a:spcAft>
                <a:spcPts val="800"/>
              </a:spcAft>
              <a:buClr>
                <a:schemeClr val="accent2"/>
              </a:buClr>
              <a:buSzPct val="120000"/>
              <a:buFont typeface="Arial" panose="020B0604020202020204" pitchFamily="34" charset="0"/>
              <a:buChar char="•"/>
              <a:defRPr/>
            </a:pPr>
            <a:r>
              <a:rPr lang="en-US" sz="1800" dirty="0">
                <a:solidFill>
                  <a:srgbClr val="57575A"/>
                </a:solidFill>
                <a:latin typeface="Arial" panose="020B0604020202020204"/>
              </a:rPr>
              <a:t>Case sizes up to $1 million, possibly more after home office review</a:t>
            </a:r>
            <a:endParaRPr kumimoji="0" lang="en-US" sz="1800" b="0" i="0" u="none" strike="noStrike" kern="1200" cap="none" spc="0" normalizeH="0" baseline="0" noProof="0" dirty="0">
              <a:ln>
                <a:noFill/>
              </a:ln>
              <a:solidFill>
                <a:srgbClr val="57575A"/>
              </a:solidFill>
              <a:effectLst/>
              <a:uLnTx/>
              <a:uFillTx/>
              <a:latin typeface="Arial" panose="020B0604020202020204"/>
              <a:ea typeface="+mn-ea"/>
              <a:cs typeface="+mn-cs"/>
            </a:endParaRPr>
          </a:p>
          <a:p>
            <a:pPr marL="279400" marR="0" lvl="0" indent="-228600" algn="l" defTabSz="914400" rtl="0" eaLnBrk="1" fontAlgn="auto" latinLnBrk="0" hangingPunct="1">
              <a:lnSpc>
                <a:spcPct val="100000"/>
              </a:lnSpc>
              <a:spcBef>
                <a:spcPts val="0"/>
              </a:spcBef>
              <a:spcAft>
                <a:spcPts val="800"/>
              </a:spcAft>
              <a:buClr>
                <a:schemeClr val="accent2"/>
              </a:buClr>
              <a:buSzPct val="120000"/>
              <a:buFont typeface="Arial" panose="020B0604020202020204" pitchFamily="34" charset="0"/>
              <a:buChar char="•"/>
              <a:defRPr/>
            </a:pPr>
            <a:r>
              <a:rPr kumimoji="0" lang="en-US" sz="1800" b="0" i="0" u="none" strike="noStrike" kern="1200" cap="none" spc="0" normalizeH="0" baseline="0" noProof="0" dirty="0">
                <a:ln>
                  <a:noFill/>
                </a:ln>
                <a:solidFill>
                  <a:srgbClr val="57575A"/>
                </a:solidFill>
                <a:effectLst/>
                <a:uLnTx/>
                <a:uFillTx/>
                <a:latin typeface="Arial" panose="020B0604020202020204"/>
                <a:ea typeface="+mn-ea"/>
                <a:cs typeface="+mn-cs"/>
              </a:rPr>
              <a:t>Advanced solutions for business owners and key personnel</a:t>
            </a:r>
          </a:p>
          <a:p>
            <a:pPr marL="279400" indent="-228600">
              <a:spcAft>
                <a:spcPts val="800"/>
              </a:spcAft>
              <a:buClr>
                <a:schemeClr val="accent2"/>
              </a:buClr>
              <a:buSzPct val="120000"/>
              <a:buFont typeface="Arial" panose="020B0604020202020204" pitchFamily="34" charset="0"/>
              <a:buChar char="•"/>
              <a:defRPr/>
            </a:pPr>
            <a:r>
              <a:rPr kumimoji="0" lang="en-US" sz="1800" b="0" i="0" u="none" strike="noStrike" kern="1200" cap="none" spc="0" normalizeH="0" baseline="0" noProof="0" dirty="0">
                <a:ln>
                  <a:noFill/>
                </a:ln>
                <a:solidFill>
                  <a:srgbClr val="57575A"/>
                </a:solidFill>
                <a:effectLst/>
                <a:uLnTx/>
                <a:uFillTx/>
                <a:latin typeface="Arial" panose="020B0604020202020204"/>
                <a:ea typeface="+mn-ea"/>
                <a:cs typeface="+mn-cs"/>
              </a:rPr>
              <a:t>Juvenile coverages to help save for college plus all the other benefits of an IUL</a:t>
            </a:r>
            <a:endParaRPr lang="en-US" dirty="0">
              <a:solidFill>
                <a:srgbClr val="57575A"/>
              </a:solidFill>
            </a:endParaRPr>
          </a:p>
        </p:txBody>
      </p:sp>
      <p:sp>
        <p:nvSpPr>
          <p:cNvPr id="5" name="Text Placeholder 4">
            <a:extLst>
              <a:ext uri="{FF2B5EF4-FFF2-40B4-BE49-F238E27FC236}">
                <a16:creationId xmlns:a16="http://schemas.microsoft.com/office/drawing/2014/main" id="{DC77985F-59FF-238C-EE82-E5E3AE847E29}"/>
              </a:ext>
            </a:extLst>
          </p:cNvPr>
          <p:cNvSpPr>
            <a:spLocks noGrp="1"/>
          </p:cNvSpPr>
          <p:nvPr>
            <p:ph type="body" sz="quarter" idx="36"/>
          </p:nvPr>
        </p:nvSpPr>
        <p:spPr>
          <a:xfrm>
            <a:off x="10102678" y="6400065"/>
            <a:ext cx="1784350" cy="303331"/>
          </a:xfrm>
        </p:spPr>
        <p:txBody>
          <a:bodyPr/>
          <a:lstStyle/>
          <a:p>
            <a:pPr algn="r"/>
            <a:r>
              <a:rPr lang="en-US" dirty="0"/>
              <a:t>ADV5627 (05-2025)</a:t>
            </a:r>
            <a:br>
              <a:rPr lang="en-US" dirty="0"/>
            </a:br>
            <a:r>
              <a:rPr lang="en-US" dirty="0"/>
              <a:t>25-0430</a:t>
            </a:r>
          </a:p>
        </p:txBody>
      </p:sp>
      <p:sp>
        <p:nvSpPr>
          <p:cNvPr id="15" name="Rounded Rectangle 14">
            <a:extLst>
              <a:ext uri="{FF2B5EF4-FFF2-40B4-BE49-F238E27FC236}">
                <a16:creationId xmlns:a16="http://schemas.microsoft.com/office/drawing/2014/main" id="{2757DEA7-F485-9217-E44A-FFF51E4EDBAE}"/>
              </a:ext>
            </a:extLst>
          </p:cNvPr>
          <p:cNvSpPr/>
          <p:nvPr/>
        </p:nvSpPr>
        <p:spPr bwMode="auto">
          <a:xfrm>
            <a:off x="1005637" y="1798582"/>
            <a:ext cx="2902975" cy="429056"/>
          </a:xfrm>
          <a:prstGeom prst="roundRect">
            <a:avLst>
              <a:gd name="adj" fmla="val 50000"/>
            </a:avLst>
          </a:prstGeom>
          <a:noFill/>
          <a:ln w="254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solidFill>
                  <a:schemeClr val="tx2"/>
                </a:solidFill>
                <a:effectLst/>
                <a:latin typeface="Arial" panose="020B0604020202020204" pitchFamily="34" charset="0"/>
                <a:ea typeface="Times New Roman" panose="02020603050405020304" pitchFamily="18" charset="0"/>
              </a:rPr>
              <a:t>P</a:t>
            </a:r>
            <a:r>
              <a:rPr lang="en-US" sz="2000" b="1" dirty="0">
                <a:solidFill>
                  <a:schemeClr val="tx2"/>
                </a:solidFill>
                <a:latin typeface="Arial" panose="020B0604020202020204" pitchFamily="34" charset="0"/>
                <a:ea typeface="Times New Roman" panose="02020603050405020304" pitchFamily="18" charset="0"/>
              </a:rPr>
              <a:t>rosper in retirement</a:t>
            </a:r>
            <a:endParaRPr kumimoji="0" lang="en-US" sz="2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16" name="Text Placeholder 3">
            <a:extLst>
              <a:ext uri="{FF2B5EF4-FFF2-40B4-BE49-F238E27FC236}">
                <a16:creationId xmlns:a16="http://schemas.microsoft.com/office/drawing/2014/main" id="{98EE28E8-A200-F525-3C53-913A87B3A5B9}"/>
              </a:ext>
            </a:extLst>
          </p:cNvPr>
          <p:cNvSpPr txBox="1">
            <a:spLocks/>
          </p:cNvSpPr>
          <p:nvPr/>
        </p:nvSpPr>
        <p:spPr>
          <a:xfrm>
            <a:off x="1163289" y="2356513"/>
            <a:ext cx="6990112" cy="756702"/>
          </a:xfrm>
          <a:prstGeom prst="rect">
            <a:avLst/>
          </a:prstGeom>
        </p:spPr>
        <p:txBody>
          <a:bodyPr lIns="0"/>
          <a:lstStyle>
            <a:lvl1pPr marL="1587" indent="0" algn="l" defTabSz="1034058" rtl="0" eaLnBrk="1" fontAlgn="base" hangingPunct="1">
              <a:lnSpc>
                <a:spcPct val="100000"/>
              </a:lnSpc>
              <a:spcBef>
                <a:spcPts val="1000"/>
              </a:spcBef>
              <a:spcAft>
                <a:spcPts val="300"/>
              </a:spcAft>
              <a:buClr>
                <a:schemeClr val="accent1"/>
              </a:buClr>
              <a:buSzPct val="100000"/>
              <a:buFontTx/>
              <a:buNone/>
              <a:tabLst/>
              <a:defRPr lang="en-US" sz="1400" b="0" i="0" kern="0" dirty="0">
                <a:solidFill>
                  <a:srgbClr val="57585A"/>
                </a:solidFill>
                <a:latin typeface="+mn-lt"/>
                <a:ea typeface="+mn-ea"/>
                <a:cs typeface="Arial" panose="020B0604020202020204" pitchFamily="34" charset="0"/>
              </a:defRPr>
            </a:lvl1pPr>
            <a:lvl2pPr marL="117475" indent="0" algn="l" defTabSz="1034058" rtl="0" eaLnBrk="1" fontAlgn="base" hangingPunct="1">
              <a:lnSpc>
                <a:spcPct val="100000"/>
              </a:lnSpc>
              <a:spcBef>
                <a:spcPts val="200"/>
              </a:spcBef>
              <a:spcAft>
                <a:spcPts val="300"/>
              </a:spcAft>
              <a:buClr>
                <a:schemeClr val="bg2"/>
              </a:buClr>
              <a:buSzPct val="100000"/>
              <a:buFontTx/>
              <a:buNone/>
              <a:tabLst/>
              <a:defRPr lang="en-US" sz="1400" b="0" i="0" kern="1200" dirty="0">
                <a:solidFill>
                  <a:srgbClr val="4D4D4F"/>
                </a:solidFill>
                <a:latin typeface="+mn-lt"/>
                <a:ea typeface="+mn-ea"/>
                <a:cs typeface="Arial" panose="020B0604020202020204" pitchFamily="34" charset="0"/>
              </a:defRPr>
            </a:lvl2pPr>
            <a:lvl3pPr marL="687388" indent="-225425" algn="l" defTabSz="1034058" rtl="0" eaLnBrk="1" fontAlgn="base" hangingPunct="1">
              <a:lnSpc>
                <a:spcPct val="100000"/>
              </a:lnSpc>
              <a:spcBef>
                <a:spcPts val="300"/>
              </a:spcBef>
              <a:spcAft>
                <a:spcPts val="300"/>
              </a:spcAft>
              <a:buClr>
                <a:schemeClr val="tx2"/>
              </a:buClr>
              <a:buSzPct val="115000"/>
              <a:buFont typeface="Arial" panose="020B0604020202020204" pitchFamily="34" charset="0"/>
              <a:buChar char="−"/>
              <a:defRPr lang="en-US" sz="1500" b="0" i="0" kern="0" dirty="0">
                <a:solidFill>
                  <a:srgbClr val="4D4D4F"/>
                </a:solidFill>
                <a:latin typeface="+mn-lt"/>
                <a:ea typeface="+mn-ea"/>
                <a:cs typeface="Arial" panose="020B0604020202020204" pitchFamily="34" charset="0"/>
              </a:defRPr>
            </a:lvl3pPr>
            <a:lvl4pPr marL="914400" indent="-227013" algn="l" defTabSz="1034058" rtl="0" eaLnBrk="1" fontAlgn="base" hangingPunct="1">
              <a:lnSpc>
                <a:spcPct val="100000"/>
              </a:lnSpc>
              <a:spcBef>
                <a:spcPts val="300"/>
              </a:spcBef>
              <a:spcAft>
                <a:spcPts val="300"/>
              </a:spcAft>
              <a:buClr>
                <a:schemeClr val="bg2"/>
              </a:buClr>
              <a:buSzPct val="70000"/>
              <a:buFont typeface="Arial" panose="020B0604020202020204" pitchFamily="34" charset="0"/>
              <a:buChar char="►"/>
              <a:defRPr lang="en-US" sz="1500" b="0" i="0" kern="0" dirty="0">
                <a:solidFill>
                  <a:srgbClr val="4D4D4F"/>
                </a:solidFill>
                <a:latin typeface="+mn-lt"/>
                <a:ea typeface="+mn-ea"/>
                <a:cs typeface="Arial" panose="020B0604020202020204" pitchFamily="34" charset="0"/>
              </a:defRPr>
            </a:lvl4pPr>
            <a:lvl5pPr marL="1141413" indent="-227013" algn="l" defTabSz="1034058" rtl="0" eaLnBrk="1" fontAlgn="base" hangingPunct="1">
              <a:lnSpc>
                <a:spcPct val="100000"/>
              </a:lnSpc>
              <a:spcBef>
                <a:spcPts val="300"/>
              </a:spcBef>
              <a:spcAft>
                <a:spcPts val="300"/>
              </a:spcAft>
              <a:buClr>
                <a:schemeClr val="accent1"/>
              </a:buClr>
              <a:buSzPct val="90000"/>
              <a:buFont typeface="Symbol"/>
              <a:buChar char="·"/>
              <a:defRPr lang="en-US" sz="1500" b="0" i="0" kern="1200" dirty="0">
                <a:solidFill>
                  <a:srgbClr val="4D4D4F"/>
                </a:solidFill>
                <a:latin typeface="+mn-lt"/>
                <a:ea typeface="+mn-ea"/>
                <a:cs typeface="Arial" panose="020B0604020202020204" pitchFamily="34" charset="0"/>
              </a:defRPr>
            </a:lvl5pPr>
            <a:lvl6pPr marL="613470" indent="-96441" algn="l" defTabSz="1034058" rtl="0" eaLnBrk="1" fontAlgn="base" hangingPunct="1">
              <a:lnSpc>
                <a:spcPct val="100000"/>
              </a:lnSpc>
              <a:spcBef>
                <a:spcPct val="25000"/>
              </a:spcBef>
              <a:spcAft>
                <a:spcPct val="0"/>
              </a:spcAft>
              <a:buClr>
                <a:srgbClr val="97999B"/>
              </a:buClr>
              <a:buSzPct val="100000"/>
              <a:buFont typeface="AbadiMT-CondensedLight" charset="0"/>
              <a:buChar char="-"/>
              <a:tabLst/>
              <a:defRPr sz="1013" b="0">
                <a:solidFill>
                  <a:srgbClr val="53565A"/>
                </a:solidFill>
                <a:latin typeface="+mn-lt"/>
                <a:ea typeface="+mn-ea"/>
                <a:cs typeface="+mn-cs"/>
              </a:defRPr>
            </a:lvl6pPr>
            <a:lvl7pPr marL="675085"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7pPr>
            <a:lvl8pPr marL="771525" indent="-96441" algn="l" defTabSz="1034058" rtl="0" eaLnBrk="1" fontAlgn="base" hangingPunct="1">
              <a:lnSpc>
                <a:spcPct val="100000"/>
              </a:lnSpc>
              <a:spcBef>
                <a:spcPct val="25000"/>
              </a:spcBef>
              <a:spcAft>
                <a:spcPct val="0"/>
              </a:spcAft>
              <a:buClr>
                <a:srgbClr val="97999B"/>
              </a:buClr>
              <a:buSzPct val="100000"/>
              <a:buFont typeface="Arial"/>
              <a:buChar char="–"/>
              <a:defRPr sz="788" b="0">
                <a:solidFill>
                  <a:srgbClr val="53565A"/>
                </a:solidFill>
                <a:latin typeface="+mn-lt"/>
                <a:ea typeface="+mn-ea"/>
                <a:cs typeface="+mn-cs"/>
              </a:defRPr>
            </a:lvl8pPr>
            <a:lvl9pPr marL="867966"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9pPr>
          </a:lstStyle>
          <a:p>
            <a:r>
              <a:rPr lang="en-US" sz="1800" dirty="0">
                <a:effectLst/>
                <a:latin typeface="Arial" panose="020B0604020202020204" pitchFamily="34" charset="0"/>
                <a:ea typeface="Times New Roman" panose="02020603050405020304" pitchFamily="18" charset="0"/>
              </a:rPr>
              <a:t>Use your policy’s cash value to help pursue your wildest dreams or something more practical. By diversifying future sources of income, the retirement you picture can be </a:t>
            </a:r>
            <a:r>
              <a:rPr lang="en-US" sz="1800" dirty="0">
                <a:latin typeface="Arial" panose="020B0604020202020204" pitchFamily="34" charset="0"/>
                <a:ea typeface="Times New Roman" panose="02020603050405020304" pitchFamily="18" charset="0"/>
              </a:rPr>
              <a:t>within reach.</a:t>
            </a:r>
            <a:endParaRPr lang="en-US" sz="1800" dirty="0">
              <a:solidFill>
                <a:schemeClr val="tx1"/>
              </a:solidFill>
              <a:effectLst/>
              <a:latin typeface="Helvetica" pitchFamily="2" charset="0"/>
            </a:endParaRPr>
          </a:p>
        </p:txBody>
      </p:sp>
      <p:pic>
        <p:nvPicPr>
          <p:cNvPr id="3" name="Graphic 2">
            <a:extLst>
              <a:ext uri="{FF2B5EF4-FFF2-40B4-BE49-F238E27FC236}">
                <a16:creationId xmlns:a16="http://schemas.microsoft.com/office/drawing/2014/main" id="{5E6F4462-9F9E-2BBA-2015-29114C9A190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303226" y="286887"/>
            <a:ext cx="1501190" cy="1501190"/>
          </a:xfrm>
          <a:prstGeom prst="rect">
            <a:avLst/>
          </a:prstGeom>
        </p:spPr>
      </p:pic>
    </p:spTree>
    <p:extLst>
      <p:ext uri="{BB962C8B-B14F-4D97-AF65-F5344CB8AC3E}">
        <p14:creationId xmlns:p14="http://schemas.microsoft.com/office/powerpoint/2010/main" val="265664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04017-9FDE-D429-A0F0-294B9E479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42556B-D139-465B-7FF3-D6836EC27147}"/>
              </a:ext>
            </a:extLst>
          </p:cNvPr>
          <p:cNvSpPr>
            <a:spLocks noGrp="1"/>
          </p:cNvSpPr>
          <p:nvPr>
            <p:ph type="title"/>
          </p:nvPr>
        </p:nvSpPr>
        <p:spPr/>
        <p:txBody>
          <a:bodyPr/>
          <a:lstStyle/>
          <a:p>
            <a:r>
              <a:rPr lang="en-US" dirty="0"/>
              <a:t>“Living” brought to life</a:t>
            </a:r>
          </a:p>
        </p:txBody>
      </p:sp>
      <p:sp>
        <p:nvSpPr>
          <p:cNvPr id="4" name="Slide Number Placeholder 3">
            <a:extLst>
              <a:ext uri="{FF2B5EF4-FFF2-40B4-BE49-F238E27FC236}">
                <a16:creationId xmlns:a16="http://schemas.microsoft.com/office/drawing/2014/main" id="{C6F5BFA3-A1CB-AE6D-CBE3-A26F95EE84EB}"/>
              </a:ext>
            </a:extLst>
          </p:cNvPr>
          <p:cNvSpPr>
            <a:spLocks noGrp="1"/>
          </p:cNvSpPr>
          <p:nvPr>
            <p:ph type="sldNum" sz="quarter" idx="4"/>
          </p:nvPr>
        </p:nvSpPr>
        <p:spPr/>
        <p:txBody>
          <a:bodyPr/>
          <a:lstStyle/>
          <a:p>
            <a:fld id="{7944B44A-74C8-4AA6-BEAC-31CFF941A7D4}" type="slidenum">
              <a:rPr lang="en-US" smtClean="0"/>
              <a:pPr/>
              <a:t>8</a:t>
            </a:fld>
            <a:r>
              <a:rPr lang="en-US" dirty="0"/>
              <a:t> </a:t>
            </a:r>
          </a:p>
        </p:txBody>
      </p:sp>
      <p:sp>
        <p:nvSpPr>
          <p:cNvPr id="40" name="Text Placeholder 3">
            <a:extLst>
              <a:ext uri="{FF2B5EF4-FFF2-40B4-BE49-F238E27FC236}">
                <a16:creationId xmlns:a16="http://schemas.microsoft.com/office/drawing/2014/main" id="{EDE452C0-BCD1-C03F-10BD-551375C9D34A}"/>
              </a:ext>
            </a:extLst>
          </p:cNvPr>
          <p:cNvSpPr txBox="1">
            <a:spLocks/>
          </p:cNvSpPr>
          <p:nvPr/>
        </p:nvSpPr>
        <p:spPr>
          <a:xfrm>
            <a:off x="1163289" y="2357311"/>
            <a:ext cx="7070391" cy="829498"/>
          </a:xfrm>
          <a:prstGeom prst="rect">
            <a:avLst/>
          </a:prstGeom>
        </p:spPr>
        <p:txBody>
          <a:bodyPr lIns="0"/>
          <a:lstStyle>
            <a:lvl1pPr marL="1587" indent="0" algn="l" defTabSz="1034058" rtl="0" eaLnBrk="1" fontAlgn="base" hangingPunct="1">
              <a:lnSpc>
                <a:spcPct val="100000"/>
              </a:lnSpc>
              <a:spcBef>
                <a:spcPts val="1000"/>
              </a:spcBef>
              <a:spcAft>
                <a:spcPts val="300"/>
              </a:spcAft>
              <a:buClr>
                <a:schemeClr val="accent1"/>
              </a:buClr>
              <a:buSzPct val="100000"/>
              <a:buFontTx/>
              <a:buNone/>
              <a:tabLst/>
              <a:defRPr lang="en-US" sz="1400" b="0" i="0" kern="0" dirty="0">
                <a:solidFill>
                  <a:srgbClr val="57585A"/>
                </a:solidFill>
                <a:latin typeface="+mn-lt"/>
                <a:ea typeface="+mn-ea"/>
                <a:cs typeface="Arial" panose="020B0604020202020204" pitchFamily="34" charset="0"/>
              </a:defRPr>
            </a:lvl1pPr>
            <a:lvl2pPr marL="117475" indent="0" algn="l" defTabSz="1034058" rtl="0" eaLnBrk="1" fontAlgn="base" hangingPunct="1">
              <a:lnSpc>
                <a:spcPct val="100000"/>
              </a:lnSpc>
              <a:spcBef>
                <a:spcPts val="200"/>
              </a:spcBef>
              <a:spcAft>
                <a:spcPts val="300"/>
              </a:spcAft>
              <a:buClr>
                <a:schemeClr val="bg2"/>
              </a:buClr>
              <a:buSzPct val="100000"/>
              <a:buFontTx/>
              <a:buNone/>
              <a:tabLst/>
              <a:defRPr lang="en-US" sz="1400" b="0" i="0" kern="1200" dirty="0">
                <a:solidFill>
                  <a:srgbClr val="4D4D4F"/>
                </a:solidFill>
                <a:latin typeface="+mn-lt"/>
                <a:ea typeface="+mn-ea"/>
                <a:cs typeface="Arial" panose="020B0604020202020204" pitchFamily="34" charset="0"/>
              </a:defRPr>
            </a:lvl2pPr>
            <a:lvl3pPr marL="687388" indent="-225425" algn="l" defTabSz="1034058" rtl="0" eaLnBrk="1" fontAlgn="base" hangingPunct="1">
              <a:lnSpc>
                <a:spcPct val="100000"/>
              </a:lnSpc>
              <a:spcBef>
                <a:spcPts val="300"/>
              </a:spcBef>
              <a:spcAft>
                <a:spcPts val="300"/>
              </a:spcAft>
              <a:buClr>
                <a:schemeClr val="tx2"/>
              </a:buClr>
              <a:buSzPct val="115000"/>
              <a:buFont typeface="Arial" panose="020B0604020202020204" pitchFamily="34" charset="0"/>
              <a:buChar char="−"/>
              <a:defRPr lang="en-US" sz="1500" b="0" i="0" kern="0" dirty="0">
                <a:solidFill>
                  <a:srgbClr val="4D4D4F"/>
                </a:solidFill>
                <a:latin typeface="+mn-lt"/>
                <a:ea typeface="+mn-ea"/>
                <a:cs typeface="Arial" panose="020B0604020202020204" pitchFamily="34" charset="0"/>
              </a:defRPr>
            </a:lvl3pPr>
            <a:lvl4pPr marL="914400" indent="-227013" algn="l" defTabSz="1034058" rtl="0" eaLnBrk="1" fontAlgn="base" hangingPunct="1">
              <a:lnSpc>
                <a:spcPct val="100000"/>
              </a:lnSpc>
              <a:spcBef>
                <a:spcPts val="300"/>
              </a:spcBef>
              <a:spcAft>
                <a:spcPts val="300"/>
              </a:spcAft>
              <a:buClr>
                <a:schemeClr val="bg2"/>
              </a:buClr>
              <a:buSzPct val="70000"/>
              <a:buFont typeface="Arial" panose="020B0604020202020204" pitchFamily="34" charset="0"/>
              <a:buChar char="►"/>
              <a:defRPr lang="en-US" sz="1500" b="0" i="0" kern="0" dirty="0">
                <a:solidFill>
                  <a:srgbClr val="4D4D4F"/>
                </a:solidFill>
                <a:latin typeface="+mn-lt"/>
                <a:ea typeface="+mn-ea"/>
                <a:cs typeface="Arial" panose="020B0604020202020204" pitchFamily="34" charset="0"/>
              </a:defRPr>
            </a:lvl4pPr>
            <a:lvl5pPr marL="1141413" indent="-227013" algn="l" defTabSz="1034058" rtl="0" eaLnBrk="1" fontAlgn="base" hangingPunct="1">
              <a:lnSpc>
                <a:spcPct val="100000"/>
              </a:lnSpc>
              <a:spcBef>
                <a:spcPts val="300"/>
              </a:spcBef>
              <a:spcAft>
                <a:spcPts val="300"/>
              </a:spcAft>
              <a:buClr>
                <a:schemeClr val="accent1"/>
              </a:buClr>
              <a:buSzPct val="90000"/>
              <a:buFont typeface="Symbol"/>
              <a:buChar char="·"/>
              <a:defRPr lang="en-US" sz="1500" b="0" i="0" kern="1200" dirty="0">
                <a:solidFill>
                  <a:srgbClr val="4D4D4F"/>
                </a:solidFill>
                <a:latin typeface="+mn-lt"/>
                <a:ea typeface="+mn-ea"/>
                <a:cs typeface="Arial" panose="020B0604020202020204" pitchFamily="34" charset="0"/>
              </a:defRPr>
            </a:lvl5pPr>
            <a:lvl6pPr marL="613470" indent="-96441" algn="l" defTabSz="1034058" rtl="0" eaLnBrk="1" fontAlgn="base" hangingPunct="1">
              <a:lnSpc>
                <a:spcPct val="100000"/>
              </a:lnSpc>
              <a:spcBef>
                <a:spcPct val="25000"/>
              </a:spcBef>
              <a:spcAft>
                <a:spcPct val="0"/>
              </a:spcAft>
              <a:buClr>
                <a:srgbClr val="97999B"/>
              </a:buClr>
              <a:buSzPct val="100000"/>
              <a:buFont typeface="AbadiMT-CondensedLight" charset="0"/>
              <a:buChar char="-"/>
              <a:tabLst/>
              <a:defRPr sz="1013" b="0">
                <a:solidFill>
                  <a:srgbClr val="53565A"/>
                </a:solidFill>
                <a:latin typeface="+mn-lt"/>
                <a:ea typeface="+mn-ea"/>
                <a:cs typeface="+mn-cs"/>
              </a:defRPr>
            </a:lvl6pPr>
            <a:lvl7pPr marL="675085"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7pPr>
            <a:lvl8pPr marL="771525" indent="-96441" algn="l" defTabSz="1034058" rtl="0" eaLnBrk="1" fontAlgn="base" hangingPunct="1">
              <a:lnSpc>
                <a:spcPct val="100000"/>
              </a:lnSpc>
              <a:spcBef>
                <a:spcPct val="25000"/>
              </a:spcBef>
              <a:spcAft>
                <a:spcPct val="0"/>
              </a:spcAft>
              <a:buClr>
                <a:srgbClr val="97999B"/>
              </a:buClr>
              <a:buSzPct val="100000"/>
              <a:buFont typeface="Arial"/>
              <a:buChar char="–"/>
              <a:defRPr sz="788" b="0">
                <a:solidFill>
                  <a:srgbClr val="53565A"/>
                </a:solidFill>
                <a:latin typeface="+mn-lt"/>
                <a:ea typeface="+mn-ea"/>
                <a:cs typeface="+mn-cs"/>
              </a:defRPr>
            </a:lvl8pPr>
            <a:lvl9pPr marL="867966" indent="-96441" algn="l" defTabSz="1034058" rtl="0" eaLnBrk="1" fontAlgn="base" hangingPunct="1">
              <a:lnSpc>
                <a:spcPct val="100000"/>
              </a:lnSpc>
              <a:spcBef>
                <a:spcPct val="25000"/>
              </a:spcBef>
              <a:spcAft>
                <a:spcPct val="0"/>
              </a:spcAft>
              <a:buClr>
                <a:srgbClr val="97999B"/>
              </a:buClr>
              <a:buSzPct val="100000"/>
              <a:buFont typeface="Symbol"/>
              <a:buChar char="·"/>
              <a:defRPr sz="788" b="0">
                <a:solidFill>
                  <a:srgbClr val="53565A"/>
                </a:solidFill>
                <a:latin typeface="+mn-lt"/>
                <a:ea typeface="+mn-ea"/>
                <a:cs typeface="+mn-cs"/>
              </a:defRPr>
            </a:lvl9pPr>
          </a:lstStyle>
          <a:p>
            <a:r>
              <a:rPr lang="en-US" sz="1800" dirty="0">
                <a:solidFill>
                  <a:schemeClr val="tx1"/>
                </a:solidFill>
                <a:effectLst/>
              </a:rPr>
              <a:t>Living benefits can help financially so you can focus on your health and the well-being of your loved ones when it matters most.</a:t>
            </a:r>
          </a:p>
        </p:txBody>
      </p:sp>
      <p:graphicFrame>
        <p:nvGraphicFramePr>
          <p:cNvPr id="5" name="Table 7">
            <a:extLst>
              <a:ext uri="{FF2B5EF4-FFF2-40B4-BE49-F238E27FC236}">
                <a16:creationId xmlns:a16="http://schemas.microsoft.com/office/drawing/2014/main" id="{FB7B1480-1135-DAE5-7331-A57A68613B64}"/>
              </a:ext>
            </a:extLst>
          </p:cNvPr>
          <p:cNvGraphicFramePr>
            <a:graphicFrameLocks noGrp="1"/>
          </p:cNvGraphicFramePr>
          <p:nvPr>
            <p:extLst>
              <p:ext uri="{D42A27DB-BD31-4B8C-83A1-F6EECF244321}">
                <p14:modId xmlns:p14="http://schemas.microsoft.com/office/powerpoint/2010/main" val="2889895086"/>
              </p:ext>
            </p:extLst>
          </p:nvPr>
        </p:nvGraphicFramePr>
        <p:xfrm>
          <a:off x="1093897" y="3789106"/>
          <a:ext cx="3259397" cy="2672080"/>
        </p:xfrm>
        <a:graphic>
          <a:graphicData uri="http://schemas.openxmlformats.org/drawingml/2006/table">
            <a:tbl>
              <a:tblPr firstRow="1" bandRow="1">
                <a:tableStyleId>{5C22544A-7EE6-4342-B048-85BDC9FD1C3A}</a:tableStyleId>
              </a:tblPr>
              <a:tblGrid>
                <a:gridCol w="3259397">
                  <a:extLst>
                    <a:ext uri="{9D8B030D-6E8A-4147-A177-3AD203B41FA5}">
                      <a16:colId xmlns:a16="http://schemas.microsoft.com/office/drawing/2014/main" val="1086130389"/>
                    </a:ext>
                  </a:extLst>
                </a:gridCol>
              </a:tblGrid>
              <a:tr h="350179">
                <a:tc>
                  <a:txBody>
                    <a:bodyPr/>
                    <a:lstStyle/>
                    <a:p>
                      <a:pPr>
                        <a:spcAft>
                          <a:spcPts val="600"/>
                        </a:spcAft>
                      </a:pPr>
                      <a:r>
                        <a:rPr lang="en-US" sz="2000" b="1" kern="1200" dirty="0">
                          <a:solidFill>
                            <a:schemeClr val="tx2"/>
                          </a:solidFill>
                          <a:effectLst/>
                          <a:latin typeface="+mn-lt"/>
                          <a:ea typeface="+mn-ea"/>
                          <a:cs typeface="+mn-cs"/>
                        </a:rPr>
                        <a:t>Facing a critical illness?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098269"/>
                  </a:ext>
                </a:extLst>
              </a:tr>
              <a:tr h="2209943">
                <a:tc>
                  <a:txBody>
                    <a:bodyPr/>
                    <a:lstStyle/>
                    <a:p>
                      <a:pPr>
                        <a:spcAft>
                          <a:spcPts val="400"/>
                        </a:spcAft>
                      </a:pPr>
                      <a:r>
                        <a:rPr lang="en-US" sz="1400" kern="1200" dirty="0">
                          <a:solidFill>
                            <a:schemeClr val="dk1"/>
                          </a:solidFill>
                          <a:effectLst/>
                          <a:latin typeface="+mn-lt"/>
                          <a:ea typeface="+mn-ea"/>
                          <a:cs typeface="+mn-cs"/>
                        </a:rPr>
                        <a:t>The critical illness rider allows acceleration of up to 100% of a policy's death benefit for conditions such as:</a:t>
                      </a:r>
                      <a:endParaRPr lang="en-US" sz="1400" dirty="0">
                        <a:solidFill>
                          <a:srgbClr val="57585A"/>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FF9801"/>
                        </a:buClr>
                        <a:buSzPct val="120000"/>
                        <a:buFont typeface="Arial" panose="020B0604020202020204" pitchFamily="34" charset="0"/>
                        <a:buChar char="•"/>
                        <a:tabLst/>
                        <a:defRPr/>
                      </a:pPr>
                      <a:r>
                        <a:rPr lang="en-US" sz="1400" kern="1200" dirty="0">
                          <a:solidFill>
                            <a:schemeClr val="dk1"/>
                          </a:solidFill>
                          <a:effectLst/>
                          <a:latin typeface="+mn-lt"/>
                          <a:ea typeface="+mn-ea"/>
                          <a:cs typeface="+mn-cs"/>
                        </a:rPr>
                        <a:t>Heart attack</a:t>
                      </a:r>
                    </a:p>
                    <a:p>
                      <a:pPr marL="171450" marR="0" lvl="0" indent="-171450" algn="l" defTabSz="914400" rtl="0" eaLnBrk="1" fontAlgn="auto" latinLnBrk="0" hangingPunct="1">
                        <a:lnSpc>
                          <a:spcPct val="100000"/>
                        </a:lnSpc>
                        <a:spcBef>
                          <a:spcPts val="0"/>
                        </a:spcBef>
                        <a:spcAft>
                          <a:spcPts val="0"/>
                        </a:spcAft>
                        <a:buClr>
                          <a:srgbClr val="FF9801"/>
                        </a:buClr>
                        <a:buSzPct val="120000"/>
                        <a:buFont typeface="Arial" panose="020B0604020202020204" pitchFamily="34" charset="0"/>
                        <a:buChar char="•"/>
                        <a:tabLst/>
                        <a:defRPr/>
                      </a:pPr>
                      <a:r>
                        <a:rPr lang="en-US" sz="1400" kern="1200" dirty="0">
                          <a:solidFill>
                            <a:schemeClr val="dk1"/>
                          </a:solidFill>
                          <a:effectLst/>
                          <a:latin typeface="+mn-lt"/>
                          <a:ea typeface="+mn-ea"/>
                          <a:cs typeface="+mn-cs"/>
                        </a:rPr>
                        <a:t>Stroke</a:t>
                      </a:r>
                    </a:p>
                    <a:p>
                      <a:pPr marL="171450" marR="0" lvl="0" indent="-171450" algn="l" defTabSz="914400" rtl="0" eaLnBrk="1" fontAlgn="auto" latinLnBrk="0" hangingPunct="1">
                        <a:lnSpc>
                          <a:spcPct val="100000"/>
                        </a:lnSpc>
                        <a:spcBef>
                          <a:spcPts val="0"/>
                        </a:spcBef>
                        <a:spcAft>
                          <a:spcPts val="0"/>
                        </a:spcAft>
                        <a:buClr>
                          <a:srgbClr val="FF9801"/>
                        </a:buClr>
                        <a:buSzPct val="120000"/>
                        <a:buFont typeface="Arial" panose="020B0604020202020204" pitchFamily="34" charset="0"/>
                        <a:buChar char="•"/>
                        <a:tabLst/>
                        <a:defRPr/>
                      </a:pPr>
                      <a:r>
                        <a:rPr lang="en-US" sz="1400" kern="1200" dirty="0">
                          <a:solidFill>
                            <a:schemeClr val="dk1"/>
                          </a:solidFill>
                          <a:effectLst/>
                          <a:latin typeface="+mn-lt"/>
                          <a:ea typeface="+mn-ea"/>
                          <a:cs typeface="+mn-cs"/>
                        </a:rPr>
                        <a:t>Cancer</a:t>
                      </a:r>
                    </a:p>
                    <a:p>
                      <a:pPr marL="171450" marR="0" lvl="0" indent="-171450" algn="l" defTabSz="914400" rtl="0" eaLnBrk="1" fontAlgn="auto" latinLnBrk="0" hangingPunct="1">
                        <a:lnSpc>
                          <a:spcPct val="100000"/>
                        </a:lnSpc>
                        <a:spcBef>
                          <a:spcPts val="0"/>
                        </a:spcBef>
                        <a:spcAft>
                          <a:spcPts val="0"/>
                        </a:spcAft>
                        <a:buClr>
                          <a:srgbClr val="FF9801"/>
                        </a:buClr>
                        <a:buSzPct val="120000"/>
                        <a:buFont typeface="Arial" panose="020B0604020202020204" pitchFamily="34" charset="0"/>
                        <a:buChar char="•"/>
                        <a:tabLst/>
                        <a:defRPr/>
                      </a:pPr>
                      <a:r>
                        <a:rPr lang="en-US" sz="1400" kern="1200" dirty="0">
                          <a:solidFill>
                            <a:schemeClr val="dk1"/>
                          </a:solidFill>
                          <a:effectLst/>
                          <a:latin typeface="+mn-lt"/>
                          <a:ea typeface="+mn-ea"/>
                          <a:cs typeface="+mn-cs"/>
                        </a:rPr>
                        <a:t>Organ transplant</a:t>
                      </a:r>
                    </a:p>
                    <a:p>
                      <a:pPr marL="171450" marR="0" lvl="0" indent="-171450" algn="l" defTabSz="914400" rtl="0" eaLnBrk="1" fontAlgn="auto" latinLnBrk="0" hangingPunct="1">
                        <a:lnSpc>
                          <a:spcPct val="100000"/>
                        </a:lnSpc>
                        <a:spcBef>
                          <a:spcPts val="0"/>
                        </a:spcBef>
                        <a:spcAft>
                          <a:spcPts val="0"/>
                        </a:spcAft>
                        <a:buClr>
                          <a:srgbClr val="FF9801"/>
                        </a:buClr>
                        <a:buSzPct val="120000"/>
                        <a:buFont typeface="Arial" panose="020B0604020202020204" pitchFamily="34" charset="0"/>
                        <a:buChar char="•"/>
                        <a:tabLst/>
                        <a:defRPr/>
                      </a:pPr>
                      <a:r>
                        <a:rPr lang="en-US" sz="1400" kern="1200" dirty="0">
                          <a:solidFill>
                            <a:schemeClr val="dk1"/>
                          </a:solidFill>
                          <a:effectLst/>
                          <a:latin typeface="+mn-lt"/>
                          <a:ea typeface="+mn-ea"/>
                          <a:cs typeface="+mn-cs"/>
                        </a:rPr>
                        <a:t>Amyotrophic lateral sclerosis (ALS), aka Lou Gehrig’s disease</a:t>
                      </a:r>
                    </a:p>
                    <a:p>
                      <a:pPr marL="171450" marR="0" lvl="0" indent="-171450" algn="l" defTabSz="914400" rtl="0" eaLnBrk="1" fontAlgn="auto" latinLnBrk="0" hangingPunct="1">
                        <a:lnSpc>
                          <a:spcPct val="100000"/>
                        </a:lnSpc>
                        <a:spcBef>
                          <a:spcPts val="0"/>
                        </a:spcBef>
                        <a:spcAft>
                          <a:spcPts val="0"/>
                        </a:spcAft>
                        <a:buClr>
                          <a:srgbClr val="FF9801"/>
                        </a:buClr>
                        <a:buSzPct val="120000"/>
                        <a:buFont typeface="Arial" panose="020B0604020202020204" pitchFamily="34" charset="0"/>
                        <a:buChar char="•"/>
                        <a:tabLst/>
                        <a:defRPr/>
                      </a:pPr>
                      <a:r>
                        <a:rPr lang="en-US" sz="1400" kern="1200" dirty="0">
                          <a:solidFill>
                            <a:schemeClr val="dk1"/>
                          </a:solidFill>
                          <a:effectLst/>
                          <a:latin typeface="+mn-lt"/>
                          <a:ea typeface="+mn-ea"/>
                          <a:cs typeface="+mn-cs"/>
                        </a:rPr>
                        <a:t>And more</a:t>
                      </a:r>
                      <a:endParaRPr lang="en-US" sz="1400" dirty="0">
                        <a:solidFill>
                          <a:srgbClr val="57585A"/>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5971677"/>
                  </a:ext>
                </a:extLst>
              </a:tr>
            </a:tbl>
          </a:graphicData>
        </a:graphic>
      </p:graphicFrame>
      <p:cxnSp>
        <p:nvCxnSpPr>
          <p:cNvPr id="12" name="Straight Connector 11">
            <a:extLst>
              <a:ext uri="{FF2B5EF4-FFF2-40B4-BE49-F238E27FC236}">
                <a16:creationId xmlns:a16="http://schemas.microsoft.com/office/drawing/2014/main" id="{447A409D-131E-A817-B1AA-F77A94B02571}"/>
              </a:ext>
              <a:ext uri="{C183D7F6-B498-43B3-948B-1728B52AA6E4}">
                <adec:decorative xmlns:adec="http://schemas.microsoft.com/office/drawing/2017/decorative" val="1"/>
              </a:ext>
            </a:extLst>
          </p:cNvPr>
          <p:cNvCxnSpPr/>
          <p:nvPr/>
        </p:nvCxnSpPr>
        <p:spPr>
          <a:xfrm>
            <a:off x="1189591" y="4172682"/>
            <a:ext cx="293877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Table 7">
            <a:extLst>
              <a:ext uri="{FF2B5EF4-FFF2-40B4-BE49-F238E27FC236}">
                <a16:creationId xmlns:a16="http://schemas.microsoft.com/office/drawing/2014/main" id="{E20391DC-A5D6-DF7F-6283-371CF3B706B4}"/>
              </a:ext>
            </a:extLst>
          </p:cNvPr>
          <p:cNvGraphicFramePr>
            <a:graphicFrameLocks noGrp="1"/>
          </p:cNvGraphicFramePr>
          <p:nvPr>
            <p:extLst>
              <p:ext uri="{D42A27DB-BD31-4B8C-83A1-F6EECF244321}">
                <p14:modId xmlns:p14="http://schemas.microsoft.com/office/powerpoint/2010/main" val="2631591984"/>
              </p:ext>
            </p:extLst>
          </p:nvPr>
        </p:nvGraphicFramePr>
        <p:xfrm>
          <a:off x="4561996" y="3789105"/>
          <a:ext cx="3643455" cy="1378201"/>
        </p:xfrm>
        <a:graphic>
          <a:graphicData uri="http://schemas.openxmlformats.org/drawingml/2006/table">
            <a:tbl>
              <a:tblPr firstRow="1" bandRow="1">
                <a:tableStyleId>{5C22544A-7EE6-4342-B048-85BDC9FD1C3A}</a:tableStyleId>
              </a:tblPr>
              <a:tblGrid>
                <a:gridCol w="3643455">
                  <a:extLst>
                    <a:ext uri="{9D8B030D-6E8A-4147-A177-3AD203B41FA5}">
                      <a16:colId xmlns:a16="http://schemas.microsoft.com/office/drawing/2014/main" val="1086130389"/>
                    </a:ext>
                  </a:extLst>
                </a:gridCol>
              </a:tblGrid>
              <a:tr h="410630">
                <a:tc>
                  <a:txBody>
                    <a:bodyPr/>
                    <a:lstStyle/>
                    <a:p>
                      <a:r>
                        <a:rPr lang="en-US" sz="2000" b="1" kern="1200" dirty="0">
                          <a:solidFill>
                            <a:schemeClr val="tx2"/>
                          </a:solidFill>
                          <a:effectLst/>
                          <a:latin typeface="+mn-lt"/>
                          <a:ea typeface="+mn-ea"/>
                          <a:cs typeface="+mn-cs"/>
                        </a:rPr>
                        <a:t>Managing a terminal illness?</a:t>
                      </a:r>
                    </a:p>
                  </a:txBody>
                  <a:tcPr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098269"/>
                  </a:ext>
                </a:extLst>
              </a:tr>
              <a:tr h="967571">
                <a:tc>
                  <a:txBody>
                    <a:bodyPr/>
                    <a:lstStyle/>
                    <a:p>
                      <a:r>
                        <a:rPr lang="en-US" sz="1400" kern="1200" dirty="0">
                          <a:solidFill>
                            <a:schemeClr val="dk1"/>
                          </a:solidFill>
                          <a:effectLst/>
                          <a:latin typeface="+mn-lt"/>
                          <a:ea typeface="+mn-ea"/>
                          <a:cs typeface="+mn-cs"/>
                        </a:rPr>
                        <a:t>If life expectancy is under 24 months, you can accelerate up to 100% of your death benefit.</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5971677"/>
                  </a:ext>
                </a:extLst>
              </a:tr>
            </a:tbl>
          </a:graphicData>
        </a:graphic>
      </p:graphicFrame>
      <p:cxnSp>
        <p:nvCxnSpPr>
          <p:cNvPr id="14" name="Straight Connector 13">
            <a:extLst>
              <a:ext uri="{FF2B5EF4-FFF2-40B4-BE49-F238E27FC236}">
                <a16:creationId xmlns:a16="http://schemas.microsoft.com/office/drawing/2014/main" id="{C860F455-40D4-A2BF-4FF9-6A81368A8859}"/>
              </a:ext>
              <a:ext uri="{C183D7F6-B498-43B3-948B-1728B52AA6E4}">
                <adec:decorative xmlns:adec="http://schemas.microsoft.com/office/drawing/2017/decorative" val="1"/>
              </a:ext>
            </a:extLst>
          </p:cNvPr>
          <p:cNvCxnSpPr>
            <a:cxnSpLocks/>
          </p:cNvCxnSpPr>
          <p:nvPr/>
        </p:nvCxnSpPr>
        <p:spPr>
          <a:xfrm>
            <a:off x="4624986" y="4172682"/>
            <a:ext cx="3504602" cy="711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5" name="Table 7">
            <a:extLst>
              <a:ext uri="{FF2B5EF4-FFF2-40B4-BE49-F238E27FC236}">
                <a16:creationId xmlns:a16="http://schemas.microsoft.com/office/drawing/2014/main" id="{76CC97EA-0B4A-EC67-8106-DF7BBAA4345C}"/>
              </a:ext>
            </a:extLst>
          </p:cNvPr>
          <p:cNvGraphicFramePr>
            <a:graphicFrameLocks noGrp="1"/>
          </p:cNvGraphicFramePr>
          <p:nvPr>
            <p:extLst>
              <p:ext uri="{D42A27DB-BD31-4B8C-83A1-F6EECF244321}">
                <p14:modId xmlns:p14="http://schemas.microsoft.com/office/powerpoint/2010/main" val="1557959245"/>
              </p:ext>
            </p:extLst>
          </p:nvPr>
        </p:nvGraphicFramePr>
        <p:xfrm>
          <a:off x="8334039" y="3789105"/>
          <a:ext cx="3227588" cy="2285150"/>
        </p:xfrm>
        <a:graphic>
          <a:graphicData uri="http://schemas.openxmlformats.org/drawingml/2006/table">
            <a:tbl>
              <a:tblPr firstRow="1" bandRow="1">
                <a:tableStyleId>{5C22544A-7EE6-4342-B048-85BDC9FD1C3A}</a:tableStyleId>
              </a:tblPr>
              <a:tblGrid>
                <a:gridCol w="3227588">
                  <a:extLst>
                    <a:ext uri="{9D8B030D-6E8A-4147-A177-3AD203B41FA5}">
                      <a16:colId xmlns:a16="http://schemas.microsoft.com/office/drawing/2014/main" val="1086130389"/>
                    </a:ext>
                  </a:extLst>
                </a:gridCol>
              </a:tblGrid>
              <a:tr h="410630">
                <a:tc>
                  <a:txBody>
                    <a:bodyPr/>
                    <a:lstStyle/>
                    <a:p>
                      <a:r>
                        <a:rPr lang="en-US" sz="2000" b="1" kern="1200" dirty="0">
                          <a:solidFill>
                            <a:schemeClr val="tx2"/>
                          </a:solidFill>
                          <a:effectLst/>
                          <a:latin typeface="+mn-lt"/>
                          <a:ea typeface="+mn-ea"/>
                          <a:cs typeface="+mn-cs"/>
                        </a:rPr>
                        <a:t>Battling chronic illness?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098269"/>
                  </a:ext>
                </a:extLst>
              </a:tr>
              <a:tr h="789670">
                <a:tc>
                  <a:txBody>
                    <a:bodyPr/>
                    <a:lstStyle/>
                    <a:p>
                      <a:pPr>
                        <a:spcBef>
                          <a:spcPts val="600"/>
                        </a:spcBef>
                      </a:pPr>
                      <a:r>
                        <a:rPr lang="en-US" sz="1400" kern="1200" dirty="0">
                          <a:solidFill>
                            <a:schemeClr val="dk1"/>
                          </a:solidFill>
                          <a:effectLst/>
                          <a:latin typeface="+mn-lt"/>
                          <a:ea typeface="+mn-ea"/>
                          <a:cs typeface="+mn-cs"/>
                        </a:rPr>
                        <a:t>If you’re diagnosed with a chronic illness or impairment that impacts two of six activities of daily living, you can accelerate part of your death benefit. </a:t>
                      </a:r>
                    </a:p>
                    <a:p>
                      <a:pPr>
                        <a:spcBef>
                          <a:spcPts val="600"/>
                        </a:spcBef>
                      </a:pPr>
                      <a:r>
                        <a:rPr lang="en-US" sz="1400" kern="1200" dirty="0">
                          <a:solidFill>
                            <a:schemeClr val="dk1"/>
                          </a:solidFill>
                          <a:effectLst/>
                          <a:latin typeface="+mn-lt"/>
                          <a:ea typeface="+mn-ea"/>
                          <a:cs typeface="+mn-cs"/>
                        </a:rPr>
                        <a:t>Among many other conditions, this covers cognitive impairment such as Alzheimer’s disease or other forms of dementia.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5971677"/>
                  </a:ext>
                </a:extLst>
              </a:tr>
            </a:tbl>
          </a:graphicData>
        </a:graphic>
      </p:graphicFrame>
      <p:cxnSp>
        <p:nvCxnSpPr>
          <p:cNvPr id="16" name="Straight Connector 15">
            <a:extLst>
              <a:ext uri="{FF2B5EF4-FFF2-40B4-BE49-F238E27FC236}">
                <a16:creationId xmlns:a16="http://schemas.microsoft.com/office/drawing/2014/main" id="{0AD5367F-0965-3531-CDFC-9789D67C96A0}"/>
              </a:ext>
              <a:ext uri="{C183D7F6-B498-43B3-948B-1728B52AA6E4}">
                <adec:decorative xmlns:adec="http://schemas.microsoft.com/office/drawing/2017/decorative" val="1"/>
              </a:ext>
            </a:extLst>
          </p:cNvPr>
          <p:cNvCxnSpPr/>
          <p:nvPr/>
        </p:nvCxnSpPr>
        <p:spPr>
          <a:xfrm>
            <a:off x="8414153" y="4179797"/>
            <a:ext cx="293877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704F5DAE-E2B2-8CD0-3DAA-9FB90279DDA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00137" y="3181620"/>
            <a:ext cx="742638" cy="761681"/>
          </a:xfrm>
          <a:prstGeom prst="rect">
            <a:avLst/>
          </a:prstGeom>
        </p:spPr>
      </p:pic>
      <p:pic>
        <p:nvPicPr>
          <p:cNvPr id="27" name="Graphic 26">
            <a:extLst>
              <a:ext uri="{FF2B5EF4-FFF2-40B4-BE49-F238E27FC236}">
                <a16:creationId xmlns:a16="http://schemas.microsoft.com/office/drawing/2014/main" id="{2809C862-848F-5DC4-92EC-6B62846B4BE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3680" y="3151923"/>
            <a:ext cx="742640" cy="761682"/>
          </a:xfrm>
          <a:prstGeom prst="rect">
            <a:avLst/>
          </a:prstGeom>
        </p:spPr>
      </p:pic>
      <p:pic>
        <p:nvPicPr>
          <p:cNvPr id="35" name="Graphic 34">
            <a:extLst>
              <a:ext uri="{FF2B5EF4-FFF2-40B4-BE49-F238E27FC236}">
                <a16:creationId xmlns:a16="http://schemas.microsoft.com/office/drawing/2014/main" id="{439286E8-32C2-BFD5-B7B6-4AF69627EB5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0470" y="3151925"/>
            <a:ext cx="742638" cy="761680"/>
          </a:xfrm>
          <a:prstGeom prst="rect">
            <a:avLst/>
          </a:prstGeom>
        </p:spPr>
      </p:pic>
      <p:sp>
        <p:nvSpPr>
          <p:cNvPr id="17" name="Text Placeholder 4">
            <a:extLst>
              <a:ext uri="{FF2B5EF4-FFF2-40B4-BE49-F238E27FC236}">
                <a16:creationId xmlns:a16="http://schemas.microsoft.com/office/drawing/2014/main" id="{88D07840-DC5C-29EC-1457-A7B717E05527}"/>
              </a:ext>
            </a:extLst>
          </p:cNvPr>
          <p:cNvSpPr>
            <a:spLocks noGrp="1"/>
          </p:cNvSpPr>
          <p:nvPr>
            <p:ph type="body" sz="quarter" idx="36"/>
          </p:nvPr>
        </p:nvSpPr>
        <p:spPr>
          <a:xfrm>
            <a:off x="10102678" y="6400065"/>
            <a:ext cx="1784350" cy="303331"/>
          </a:xfrm>
        </p:spPr>
        <p:txBody>
          <a:bodyPr/>
          <a:lstStyle/>
          <a:p>
            <a:pPr algn="r"/>
            <a:r>
              <a:rPr lang="en-US" dirty="0"/>
              <a:t>ADV5627 (05-2025)</a:t>
            </a:r>
            <a:br>
              <a:rPr lang="en-US" dirty="0"/>
            </a:br>
            <a:r>
              <a:rPr lang="en-US" dirty="0"/>
              <a:t>25-0430</a:t>
            </a:r>
          </a:p>
        </p:txBody>
      </p:sp>
      <p:sp>
        <p:nvSpPr>
          <p:cNvPr id="23" name="Rounded Rectangle 22">
            <a:extLst>
              <a:ext uri="{FF2B5EF4-FFF2-40B4-BE49-F238E27FC236}">
                <a16:creationId xmlns:a16="http://schemas.microsoft.com/office/drawing/2014/main" id="{496F9211-34D4-33BE-D12B-333696E4B70B}"/>
              </a:ext>
            </a:extLst>
          </p:cNvPr>
          <p:cNvSpPr/>
          <p:nvPr/>
        </p:nvSpPr>
        <p:spPr bwMode="auto">
          <a:xfrm>
            <a:off x="1005636" y="1798582"/>
            <a:ext cx="3619350" cy="429056"/>
          </a:xfrm>
          <a:prstGeom prst="roundRect">
            <a:avLst>
              <a:gd name="adj" fmla="val 50000"/>
            </a:avLst>
          </a:prstGeom>
          <a:noFill/>
          <a:ln w="25400"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000" b="1" dirty="0">
                <a:solidFill>
                  <a:schemeClr val="tx2"/>
                </a:solidFill>
                <a:effectLst/>
              </a:rPr>
              <a:t>Prepare for the unexpected</a:t>
            </a:r>
            <a:endParaRPr lang="en-US" sz="2000" dirty="0">
              <a:solidFill>
                <a:schemeClr val="tx2"/>
              </a:solidFill>
              <a:effectLst/>
            </a:endParaRPr>
          </a:p>
        </p:txBody>
      </p:sp>
      <p:pic>
        <p:nvPicPr>
          <p:cNvPr id="3" name="Graphic 2">
            <a:extLst>
              <a:ext uri="{FF2B5EF4-FFF2-40B4-BE49-F238E27FC236}">
                <a16:creationId xmlns:a16="http://schemas.microsoft.com/office/drawing/2014/main" id="{8F4523B5-BEFD-1714-EA34-6118B7C59F6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303226" y="286887"/>
            <a:ext cx="1501190" cy="1501190"/>
          </a:xfrm>
          <a:prstGeom prst="rect">
            <a:avLst/>
          </a:prstGeom>
        </p:spPr>
      </p:pic>
    </p:spTree>
    <p:extLst>
      <p:ext uri="{BB962C8B-B14F-4D97-AF65-F5344CB8AC3E}">
        <p14:creationId xmlns:p14="http://schemas.microsoft.com/office/powerpoint/2010/main" val="315904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9C042-98F2-B0E0-1973-4B9E40C54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F7E4B6-E250-9419-C1FE-F82F79A1A4D7}"/>
              </a:ext>
            </a:extLst>
          </p:cNvPr>
          <p:cNvSpPr>
            <a:spLocks noGrp="1"/>
          </p:cNvSpPr>
          <p:nvPr>
            <p:ph type="title"/>
          </p:nvPr>
        </p:nvSpPr>
        <p:spPr>
          <a:xfrm>
            <a:off x="1033873" y="930330"/>
            <a:ext cx="5550521" cy="1102856"/>
          </a:xfrm>
        </p:spPr>
        <p:txBody>
          <a:bodyPr/>
          <a:lstStyle/>
          <a:p>
            <a:r>
              <a:rPr lang="en-US" dirty="0"/>
              <a:t>Most people have </a:t>
            </a:r>
            <a:br>
              <a:rPr lang="en-US" dirty="0"/>
            </a:br>
            <a:r>
              <a:rPr lang="en-US" dirty="0"/>
              <a:t>a mix of needs</a:t>
            </a:r>
          </a:p>
        </p:txBody>
      </p:sp>
      <p:sp>
        <p:nvSpPr>
          <p:cNvPr id="4" name="Slide Number Placeholder 3">
            <a:extLst>
              <a:ext uri="{FF2B5EF4-FFF2-40B4-BE49-F238E27FC236}">
                <a16:creationId xmlns:a16="http://schemas.microsoft.com/office/drawing/2014/main" id="{D7F319BB-B32D-0E42-1596-633369A1C26C}"/>
              </a:ext>
            </a:extLst>
          </p:cNvPr>
          <p:cNvSpPr>
            <a:spLocks noGrp="1"/>
          </p:cNvSpPr>
          <p:nvPr>
            <p:ph type="sldNum" sz="quarter" idx="4"/>
          </p:nvPr>
        </p:nvSpPr>
        <p:spPr/>
        <p:txBody>
          <a:bodyPr/>
          <a:lstStyle/>
          <a:p>
            <a:fld id="{7944B44A-74C8-4AA6-BEAC-31CFF941A7D4}" type="slidenum">
              <a:rPr lang="en-US" smtClean="0"/>
              <a:pPr/>
              <a:t>9</a:t>
            </a:fld>
            <a:r>
              <a:rPr lang="en-US" dirty="0"/>
              <a:t> </a:t>
            </a:r>
          </a:p>
        </p:txBody>
      </p:sp>
      <p:sp>
        <p:nvSpPr>
          <p:cNvPr id="37" name="Content Placeholder 2">
            <a:extLst>
              <a:ext uri="{FF2B5EF4-FFF2-40B4-BE49-F238E27FC236}">
                <a16:creationId xmlns:a16="http://schemas.microsoft.com/office/drawing/2014/main" id="{C20640AE-063F-3030-6BED-A07DBD0006A5}"/>
              </a:ext>
            </a:extLst>
          </p:cNvPr>
          <p:cNvSpPr>
            <a:spLocks noGrp="1"/>
          </p:cNvSpPr>
          <p:nvPr>
            <p:ph sz="quarter" idx="38"/>
          </p:nvPr>
        </p:nvSpPr>
        <p:spPr>
          <a:xfrm>
            <a:off x="1001977" y="2252663"/>
            <a:ext cx="4491864" cy="3916606"/>
          </a:xfrm>
        </p:spPr>
        <p:txBody>
          <a:bodyPr>
            <a:noAutofit/>
          </a:bodyPr>
          <a:lstStyle/>
          <a:p>
            <a:pPr marL="287337" indent="-228600">
              <a:buSzPct val="120000"/>
              <a:buFont typeface="Arial" panose="020B0604020202020204" pitchFamily="34" charset="0"/>
              <a:buChar char="•"/>
            </a:pPr>
            <a:r>
              <a:rPr lang="en-US" dirty="0"/>
              <a:t>Every IUL from F&amp;G offers </a:t>
            </a:r>
            <a:r>
              <a:rPr lang="en-US" b="1" dirty="0"/>
              <a:t>ALL</a:t>
            </a:r>
            <a:r>
              <a:rPr lang="en-US" dirty="0"/>
              <a:t> three benefits:</a:t>
            </a:r>
          </a:p>
          <a:p>
            <a:pPr marL="465138" lvl="3" indent="-225425">
              <a:buSzPct val="75000"/>
            </a:pPr>
            <a:r>
              <a:rPr lang="en-US" sz="2000" b="1" dirty="0">
                <a:solidFill>
                  <a:schemeClr val="tx2"/>
                </a:solidFill>
              </a:rPr>
              <a:t>A</a:t>
            </a:r>
            <a:r>
              <a:rPr lang="en-US" dirty="0"/>
              <a:t>spirations – Get help to save more money for retirement.</a:t>
            </a:r>
          </a:p>
          <a:p>
            <a:pPr marL="465138" lvl="3" indent="-225425">
              <a:buSzPct val="75000"/>
            </a:pPr>
            <a:r>
              <a:rPr lang="en-US" sz="2000" b="1" dirty="0">
                <a:solidFill>
                  <a:schemeClr val="tx2"/>
                </a:solidFill>
              </a:rPr>
              <a:t>L</a:t>
            </a:r>
            <a:r>
              <a:rPr lang="en-US" dirty="0"/>
              <a:t>egacy – Provide a death benefit to your loved ones when you die.</a:t>
            </a:r>
          </a:p>
          <a:p>
            <a:pPr marL="465138" lvl="3" indent="-225425">
              <a:buSzPct val="75000"/>
            </a:pPr>
            <a:r>
              <a:rPr lang="en-US" sz="2000" b="1" dirty="0">
                <a:solidFill>
                  <a:schemeClr val="tx2"/>
                </a:solidFill>
              </a:rPr>
              <a:t>L</a:t>
            </a:r>
            <a:r>
              <a:rPr lang="en-US" dirty="0"/>
              <a:t>iving – Tap into your death benefit early if you ever have a qualifying disability or illness and unable to provide for your family.</a:t>
            </a:r>
          </a:p>
          <a:p>
            <a:pPr marL="287337" indent="-228600">
              <a:buSzPct val="120000"/>
              <a:buFont typeface="Arial" panose="020B0604020202020204" pitchFamily="34" charset="0"/>
              <a:buChar char="•"/>
            </a:pPr>
            <a:r>
              <a:rPr lang="en-US" dirty="0"/>
              <a:t>Some products are </a:t>
            </a:r>
            <a:r>
              <a:rPr lang="en-US" b="1" dirty="0"/>
              <a:t>better at maximizing the death benefit</a:t>
            </a:r>
            <a:r>
              <a:rPr lang="en-US" dirty="0"/>
              <a:t> while others are </a:t>
            </a:r>
            <a:r>
              <a:rPr lang="en-US" b="1" dirty="0"/>
              <a:t>designed to maximize cash value</a:t>
            </a:r>
            <a:r>
              <a:rPr lang="en-US" dirty="0"/>
              <a:t>.</a:t>
            </a:r>
          </a:p>
          <a:p>
            <a:pPr marL="287337" indent="-228600">
              <a:buSzPct val="120000"/>
              <a:buFont typeface="Arial" panose="020B0604020202020204" pitchFamily="34" charset="0"/>
              <a:buChar char="•"/>
            </a:pPr>
            <a:r>
              <a:rPr lang="en-US" dirty="0"/>
              <a:t>Your agent can help you find solutions that </a:t>
            </a:r>
            <a:r>
              <a:rPr lang="en-US" b="1" dirty="0"/>
              <a:t>fit your unique mix of needs</a:t>
            </a:r>
            <a:r>
              <a:rPr lang="en-US" dirty="0"/>
              <a:t>.</a:t>
            </a:r>
          </a:p>
          <a:p>
            <a:pPr marL="287337" indent="-285750">
              <a:buFont typeface="Arial" panose="020B0604020202020204" pitchFamily="34" charset="0"/>
              <a:buChar char="•"/>
            </a:pPr>
            <a:endParaRPr lang="en-US" sz="1500" dirty="0"/>
          </a:p>
        </p:txBody>
      </p:sp>
      <p:sp>
        <p:nvSpPr>
          <p:cNvPr id="187" name="Text Placeholder 4">
            <a:extLst>
              <a:ext uri="{FF2B5EF4-FFF2-40B4-BE49-F238E27FC236}">
                <a16:creationId xmlns:a16="http://schemas.microsoft.com/office/drawing/2014/main" id="{B14A667B-A447-02DE-393D-A83802AE2676}"/>
              </a:ext>
            </a:extLst>
          </p:cNvPr>
          <p:cNvSpPr>
            <a:spLocks noGrp="1"/>
          </p:cNvSpPr>
          <p:nvPr>
            <p:ph type="body" sz="quarter" idx="36"/>
          </p:nvPr>
        </p:nvSpPr>
        <p:spPr>
          <a:xfrm>
            <a:off x="10102678" y="6400065"/>
            <a:ext cx="1784350" cy="303331"/>
          </a:xfrm>
        </p:spPr>
        <p:txBody>
          <a:bodyPr/>
          <a:lstStyle/>
          <a:p>
            <a:pPr algn="r"/>
            <a:r>
              <a:rPr lang="en-US" dirty="0"/>
              <a:t>ADV5627 (05-2025)</a:t>
            </a:r>
            <a:br>
              <a:rPr lang="en-US" dirty="0"/>
            </a:br>
            <a:r>
              <a:rPr lang="en-US" dirty="0"/>
              <a:t>25-0430</a:t>
            </a:r>
          </a:p>
        </p:txBody>
      </p:sp>
      <p:pic>
        <p:nvPicPr>
          <p:cNvPr id="3" name="Graphic 2">
            <a:extLst>
              <a:ext uri="{FF2B5EF4-FFF2-40B4-BE49-F238E27FC236}">
                <a16:creationId xmlns:a16="http://schemas.microsoft.com/office/drawing/2014/main" id="{3ACA6EF6-5140-A4AB-B531-7B02AF3B7F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02115" y="0"/>
            <a:ext cx="6989885" cy="6858000"/>
          </a:xfrm>
          <a:prstGeom prst="rect">
            <a:avLst/>
          </a:prstGeom>
        </p:spPr>
      </p:pic>
    </p:spTree>
    <p:extLst>
      <p:ext uri="{BB962C8B-B14F-4D97-AF65-F5344CB8AC3E}">
        <p14:creationId xmlns:p14="http://schemas.microsoft.com/office/powerpoint/2010/main" val="1231686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10.xml><?xml version="1.0" encoding="utf-8"?>
<p:tagLst xmlns:a="http://schemas.openxmlformats.org/drawingml/2006/main" xmlns:r="http://schemas.openxmlformats.org/officeDocument/2006/relationships" xmlns:p="http://schemas.openxmlformats.org/presentationml/2006/main">
  <p:tag name="MM_SLIDE_TYPE" val="6"/>
</p:tagLst>
</file>

<file path=ppt/tags/tag11.xml><?xml version="1.0" encoding="utf-8"?>
<p:tagLst xmlns:a="http://schemas.openxmlformats.org/drawingml/2006/main" xmlns:r="http://schemas.openxmlformats.org/officeDocument/2006/relationships" xmlns:p="http://schemas.openxmlformats.org/presentationml/2006/main">
  <p:tag name="MM_SLIDE_TYPE" val="6"/>
</p:tagLst>
</file>

<file path=ppt/tags/tag12.xml><?xml version="1.0" encoding="utf-8"?>
<p:tagLst xmlns:a="http://schemas.openxmlformats.org/drawingml/2006/main" xmlns:r="http://schemas.openxmlformats.org/officeDocument/2006/relationships" xmlns:p="http://schemas.openxmlformats.org/presentationml/2006/main">
  <p:tag name="MM_SLIDE_TYPE" val="6"/>
</p:tagLst>
</file>

<file path=ppt/tags/tag13.xml><?xml version="1.0" encoding="utf-8"?>
<p:tagLst xmlns:a="http://schemas.openxmlformats.org/drawingml/2006/main" xmlns:r="http://schemas.openxmlformats.org/officeDocument/2006/relationships" xmlns:p="http://schemas.openxmlformats.org/presentationml/2006/main">
  <p:tag name="MM_SLIDE_TYPE" val="6"/>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5.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LIDE_TYPE" val="6"/>
</p:tagLst>
</file>

<file path=ppt/tags/tag17.xml><?xml version="1.0" encoding="utf-8"?>
<p:tagLst xmlns:a="http://schemas.openxmlformats.org/drawingml/2006/main" xmlns:r="http://schemas.openxmlformats.org/officeDocument/2006/relationships" xmlns:p="http://schemas.openxmlformats.org/presentationml/2006/main">
  <p:tag name="MM_SLIDE_TYPE" val="6"/>
</p:tagLst>
</file>

<file path=ppt/tags/tag18.xml><?xml version="1.0" encoding="utf-8"?>
<p:tagLst xmlns:a="http://schemas.openxmlformats.org/drawingml/2006/main" xmlns:r="http://schemas.openxmlformats.org/officeDocument/2006/relationships" xmlns:p="http://schemas.openxmlformats.org/presentationml/2006/main">
  <p:tag name="MM_SLIDE_TYPE" val="6"/>
</p:tagLst>
</file>

<file path=ppt/tags/tag19.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20.xml><?xml version="1.0" encoding="utf-8"?>
<p:tagLst xmlns:a="http://schemas.openxmlformats.org/drawingml/2006/main" xmlns:r="http://schemas.openxmlformats.org/officeDocument/2006/relationships" xmlns:p="http://schemas.openxmlformats.org/presentationml/2006/main">
  <p:tag name="MM_SLIDE_TYPE" val="6"/>
</p:tagLst>
</file>

<file path=ppt/tags/tag21.xml><?xml version="1.0" encoding="utf-8"?>
<p:tagLst xmlns:a="http://schemas.openxmlformats.org/drawingml/2006/main" xmlns:r="http://schemas.openxmlformats.org/officeDocument/2006/relationships" xmlns:p="http://schemas.openxmlformats.org/presentationml/2006/main">
  <p:tag name="MM_SLIDE_TYPE" val="6"/>
</p:tagLst>
</file>

<file path=ppt/tags/tag22.xml><?xml version="1.0" encoding="utf-8"?>
<p:tagLst xmlns:a="http://schemas.openxmlformats.org/drawingml/2006/main" xmlns:r="http://schemas.openxmlformats.org/officeDocument/2006/relationships" xmlns:p="http://schemas.openxmlformats.org/presentationml/2006/main">
  <p:tag name="MM_SLIDE_TYPE" val="6"/>
</p:tagLst>
</file>

<file path=ppt/tags/tag23.xml><?xml version="1.0" encoding="utf-8"?>
<p:tagLst xmlns:a="http://schemas.openxmlformats.org/drawingml/2006/main" xmlns:r="http://schemas.openxmlformats.org/officeDocument/2006/relationships" xmlns:p="http://schemas.openxmlformats.org/presentationml/2006/main">
  <p:tag name="MM_SLIDE_TYPE" val="6"/>
</p:tagLst>
</file>

<file path=ppt/tags/tag24.xml><?xml version="1.0" encoding="utf-8"?>
<p:tagLst xmlns:a="http://schemas.openxmlformats.org/drawingml/2006/main" xmlns:r="http://schemas.openxmlformats.org/officeDocument/2006/relationships" xmlns:p="http://schemas.openxmlformats.org/presentationml/2006/main">
  <p:tag name="MM_SLIDE_TYPE" val="6"/>
</p:tagLst>
</file>

<file path=ppt/tags/tag25.xml><?xml version="1.0" encoding="utf-8"?>
<p:tagLst xmlns:a="http://schemas.openxmlformats.org/drawingml/2006/main" xmlns:r="http://schemas.openxmlformats.org/officeDocument/2006/relationships" xmlns:p="http://schemas.openxmlformats.org/presentationml/2006/main">
  <p:tag name="MM_SLIDE_TYPE" val="6"/>
</p:tagLst>
</file>

<file path=ppt/tags/tag26.xml><?xml version="1.0" encoding="utf-8"?>
<p:tagLst xmlns:a="http://schemas.openxmlformats.org/drawingml/2006/main" xmlns:r="http://schemas.openxmlformats.org/officeDocument/2006/relationships" xmlns:p="http://schemas.openxmlformats.org/presentationml/2006/main">
  <p:tag name="MM_SLIDE_TYPE" val="6"/>
</p:tagLst>
</file>

<file path=ppt/tags/tag27.xml><?xml version="1.0" encoding="utf-8"?>
<p:tagLst xmlns:a="http://schemas.openxmlformats.org/drawingml/2006/main" xmlns:r="http://schemas.openxmlformats.org/officeDocument/2006/relationships" xmlns:p="http://schemas.openxmlformats.org/presentationml/2006/main">
  <p:tag name="MM_SLIDE_TYPE" val="6"/>
</p:tagLst>
</file>

<file path=ppt/tags/tag28.xml><?xml version="1.0" encoding="utf-8"?>
<p:tagLst xmlns:a="http://schemas.openxmlformats.org/drawingml/2006/main" xmlns:r="http://schemas.openxmlformats.org/officeDocument/2006/relationships" xmlns:p="http://schemas.openxmlformats.org/presentationml/2006/main">
  <p:tag name="MM_SLIDE_TYPE" val="6"/>
</p:tagLst>
</file>

<file path=ppt/tags/tag29.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30.xml><?xml version="1.0" encoding="utf-8"?>
<p:tagLst xmlns:a="http://schemas.openxmlformats.org/drawingml/2006/main" xmlns:r="http://schemas.openxmlformats.org/officeDocument/2006/relationships" xmlns:p="http://schemas.openxmlformats.org/presentationml/2006/main">
  <p:tag name="MM_SLIDE_TYPE" val="6"/>
</p:tagLst>
</file>

<file path=ppt/tags/tag31.xml><?xml version="1.0" encoding="utf-8"?>
<p:tagLst xmlns:a="http://schemas.openxmlformats.org/drawingml/2006/main" xmlns:r="http://schemas.openxmlformats.org/officeDocument/2006/relationships" xmlns:p="http://schemas.openxmlformats.org/presentationml/2006/main">
  <p:tag name="MM_SLIDE_TYPE" val="6"/>
</p:tagLst>
</file>

<file path=ppt/tags/tag32.xml><?xml version="1.0" encoding="utf-8"?>
<p:tagLst xmlns:a="http://schemas.openxmlformats.org/drawingml/2006/main" xmlns:r="http://schemas.openxmlformats.org/officeDocument/2006/relationships" xmlns:p="http://schemas.openxmlformats.org/presentationml/2006/main">
  <p:tag name="MM_SLIDE_TYPE" val="6"/>
</p:tagLst>
</file>

<file path=ppt/tags/tag33.xml><?xml version="1.0" encoding="utf-8"?>
<p:tagLst xmlns:a="http://schemas.openxmlformats.org/drawingml/2006/main" xmlns:r="http://schemas.openxmlformats.org/officeDocument/2006/relationships" xmlns:p="http://schemas.openxmlformats.org/presentationml/2006/main">
  <p:tag name="MM_SLIDE_TYPE" val="6"/>
</p:tagLst>
</file>

<file path=ppt/tags/tag34.xml><?xml version="1.0" encoding="utf-8"?>
<p:tagLst xmlns:a="http://schemas.openxmlformats.org/drawingml/2006/main" xmlns:r="http://schemas.openxmlformats.org/officeDocument/2006/relationships" xmlns:p="http://schemas.openxmlformats.org/presentationml/2006/main">
  <p:tag name="MM_SLIDE_TYPE" val="6"/>
</p:tagLst>
</file>

<file path=ppt/tags/tag35.xml><?xml version="1.0" encoding="utf-8"?>
<p:tagLst xmlns:a="http://schemas.openxmlformats.org/drawingml/2006/main" xmlns:r="http://schemas.openxmlformats.org/officeDocument/2006/relationships" xmlns:p="http://schemas.openxmlformats.org/presentationml/2006/main">
  <p:tag name="MM_SLIDE_TYPE" val="6"/>
</p:tagLst>
</file>

<file path=ppt/tags/tag36.xml><?xml version="1.0" encoding="utf-8"?>
<p:tagLst xmlns:a="http://schemas.openxmlformats.org/drawingml/2006/main" xmlns:r="http://schemas.openxmlformats.org/officeDocument/2006/relationships" xmlns:p="http://schemas.openxmlformats.org/presentationml/2006/main">
  <p:tag name="MM_SLIDE_TYPE" val="6"/>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MM_SLIDE_TYPE" val="6"/>
</p:tagLst>
</file>

<file path=ppt/tags/tag39.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40.xml><?xml version="1.0" encoding="utf-8"?>
<p:tagLst xmlns:a="http://schemas.openxmlformats.org/drawingml/2006/main" xmlns:r="http://schemas.openxmlformats.org/officeDocument/2006/relationships" xmlns:p="http://schemas.openxmlformats.org/presentationml/2006/main">
  <p:tag name="MM_SLIDE_TYPE" val="6"/>
</p:tagLst>
</file>

<file path=ppt/tags/tag41.xml><?xml version="1.0" encoding="utf-8"?>
<p:tagLst xmlns:a="http://schemas.openxmlformats.org/drawingml/2006/main" xmlns:r="http://schemas.openxmlformats.org/officeDocument/2006/relationships" xmlns:p="http://schemas.openxmlformats.org/presentationml/2006/main">
  <p:tag name="MM_SLIDE_TYPE" val="6"/>
</p:tagLst>
</file>

<file path=ppt/tags/tag42.xml><?xml version="1.0" encoding="utf-8"?>
<p:tagLst xmlns:a="http://schemas.openxmlformats.org/drawingml/2006/main" xmlns:r="http://schemas.openxmlformats.org/officeDocument/2006/relationships" xmlns:p="http://schemas.openxmlformats.org/presentationml/2006/main">
  <p:tag name="MM_SLIDE_TYPE" val="6"/>
</p:tagLst>
</file>

<file path=ppt/tags/tag43.xml><?xml version="1.0" encoding="utf-8"?>
<p:tagLst xmlns:a="http://schemas.openxmlformats.org/drawingml/2006/main" xmlns:r="http://schemas.openxmlformats.org/officeDocument/2006/relationships" xmlns:p="http://schemas.openxmlformats.org/presentationml/2006/main">
  <p:tag name="MM_SLIDE_TYPE" val="6"/>
</p:tagLst>
</file>

<file path=ppt/tags/tag44.xml><?xml version="1.0" encoding="utf-8"?>
<p:tagLst xmlns:a="http://schemas.openxmlformats.org/drawingml/2006/main" xmlns:r="http://schemas.openxmlformats.org/officeDocument/2006/relationships" xmlns:p="http://schemas.openxmlformats.org/presentationml/2006/main">
  <p:tag name="MM_SLIDE_TYPE" val="6"/>
</p:tagLst>
</file>

<file path=ppt/tags/tag45.xml><?xml version="1.0" encoding="utf-8"?>
<p:tagLst xmlns:a="http://schemas.openxmlformats.org/drawingml/2006/main" xmlns:r="http://schemas.openxmlformats.org/officeDocument/2006/relationships" xmlns:p="http://schemas.openxmlformats.org/presentationml/2006/main">
  <p:tag name="MM_SLIDE_TYPE" val="6"/>
</p:tagLst>
</file>

<file path=ppt/tags/tag46.xml><?xml version="1.0" encoding="utf-8"?>
<p:tagLst xmlns:a="http://schemas.openxmlformats.org/drawingml/2006/main" xmlns:r="http://schemas.openxmlformats.org/officeDocument/2006/relationships" xmlns:p="http://schemas.openxmlformats.org/presentationml/2006/main">
  <p:tag name="MM_SLIDE_TYPE" val="6"/>
</p:tagLst>
</file>

<file path=ppt/tags/tag47.xml><?xml version="1.0" encoding="utf-8"?>
<p:tagLst xmlns:a="http://schemas.openxmlformats.org/drawingml/2006/main" xmlns:r="http://schemas.openxmlformats.org/officeDocument/2006/relationships" xmlns:p="http://schemas.openxmlformats.org/presentationml/2006/main">
  <p:tag name="MM_SLIDE_TYPE" val="6"/>
</p:tagLst>
</file>

<file path=ppt/tags/tag48.xml><?xml version="1.0" encoding="utf-8"?>
<p:tagLst xmlns:a="http://schemas.openxmlformats.org/drawingml/2006/main" xmlns:r="http://schemas.openxmlformats.org/officeDocument/2006/relationships" xmlns:p="http://schemas.openxmlformats.org/presentationml/2006/main">
  <p:tag name="MM_SLIDE_TYPE" val="6"/>
</p:tagLst>
</file>

<file path=ppt/tags/tag49.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50.xml><?xml version="1.0" encoding="utf-8"?>
<p:tagLst xmlns:a="http://schemas.openxmlformats.org/drawingml/2006/main" xmlns:r="http://schemas.openxmlformats.org/officeDocument/2006/relationships" xmlns:p="http://schemas.openxmlformats.org/presentationml/2006/main">
  <p:tag name="MM_SLIDE_TYPE" val="6"/>
</p:tagLst>
</file>

<file path=ppt/tags/tag51.xml><?xml version="1.0" encoding="utf-8"?>
<p:tagLst xmlns:a="http://schemas.openxmlformats.org/drawingml/2006/main" xmlns:r="http://schemas.openxmlformats.org/officeDocument/2006/relationships" xmlns:p="http://schemas.openxmlformats.org/presentationml/2006/main">
  <p:tag name="MM_SLIDE_TYPE" val="6"/>
</p:tagLst>
</file>

<file path=ppt/tags/tag52.xml><?xml version="1.0" encoding="utf-8"?>
<p:tagLst xmlns:a="http://schemas.openxmlformats.org/drawingml/2006/main" xmlns:r="http://schemas.openxmlformats.org/officeDocument/2006/relationships" xmlns:p="http://schemas.openxmlformats.org/presentationml/2006/main">
  <p:tag name="MM_SLIDE_TYPE" val="6"/>
</p:tagLst>
</file>

<file path=ppt/tags/tag53.xml><?xml version="1.0" encoding="utf-8"?>
<p:tagLst xmlns:a="http://schemas.openxmlformats.org/drawingml/2006/main" xmlns:r="http://schemas.openxmlformats.org/officeDocument/2006/relationships" xmlns:p="http://schemas.openxmlformats.org/presentationml/2006/main">
  <p:tag name="MM_SLIDE_TYPE" val="6"/>
</p:tagLst>
</file>

<file path=ppt/tags/tag54.xml><?xml version="1.0" encoding="utf-8"?>
<p:tagLst xmlns:a="http://schemas.openxmlformats.org/drawingml/2006/main" xmlns:r="http://schemas.openxmlformats.org/officeDocument/2006/relationships" xmlns:p="http://schemas.openxmlformats.org/presentationml/2006/main">
  <p:tag name="MM_SLIDE_TYPE" val="6"/>
</p:tagLst>
</file>

<file path=ppt/tags/tag55.xml><?xml version="1.0" encoding="utf-8"?>
<p:tagLst xmlns:a="http://schemas.openxmlformats.org/drawingml/2006/main" xmlns:r="http://schemas.openxmlformats.org/officeDocument/2006/relationships" xmlns:p="http://schemas.openxmlformats.org/presentationml/2006/main">
  <p:tag name="MM_SLIDE_TYPE" val="6"/>
</p:tagLst>
</file>

<file path=ppt/tags/tag56.xml><?xml version="1.0" encoding="utf-8"?>
<p:tagLst xmlns:a="http://schemas.openxmlformats.org/drawingml/2006/main" xmlns:r="http://schemas.openxmlformats.org/officeDocument/2006/relationships" xmlns:p="http://schemas.openxmlformats.org/presentationml/2006/main">
  <p:tag name="MM_SLIDE_TYPE" val="6"/>
</p:tagLst>
</file>

<file path=ppt/tags/tag57.xml><?xml version="1.0" encoding="utf-8"?>
<p:tagLst xmlns:a="http://schemas.openxmlformats.org/drawingml/2006/main" xmlns:r="http://schemas.openxmlformats.org/officeDocument/2006/relationships" xmlns:p="http://schemas.openxmlformats.org/presentationml/2006/main">
  <p:tag name="MM_SLIDE_TYPE" val="6"/>
</p:tagLst>
</file>

<file path=ppt/tags/tag58.xml><?xml version="1.0" encoding="utf-8"?>
<p:tagLst xmlns:a="http://schemas.openxmlformats.org/drawingml/2006/main" xmlns:r="http://schemas.openxmlformats.org/officeDocument/2006/relationships" xmlns:p="http://schemas.openxmlformats.org/presentationml/2006/main">
  <p:tag name="MM_SLIDE_TYPE" val="6"/>
</p:tagLst>
</file>

<file path=ppt/tags/tag59.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60.xml><?xml version="1.0" encoding="utf-8"?>
<p:tagLst xmlns:a="http://schemas.openxmlformats.org/drawingml/2006/main" xmlns:r="http://schemas.openxmlformats.org/officeDocument/2006/relationships" xmlns:p="http://schemas.openxmlformats.org/presentationml/2006/main">
  <p:tag name="MM_SLIDE_TYPE" val="6"/>
</p:tagLst>
</file>

<file path=ppt/tags/tag61.xml><?xml version="1.0" encoding="utf-8"?>
<p:tagLst xmlns:a="http://schemas.openxmlformats.org/drawingml/2006/main" xmlns:r="http://schemas.openxmlformats.org/officeDocument/2006/relationships" xmlns:p="http://schemas.openxmlformats.org/presentationml/2006/main">
  <p:tag name="MM_SLIDE_TYPE" val="6"/>
</p:tagLst>
</file>

<file path=ppt/tags/tag62.xml><?xml version="1.0" encoding="utf-8"?>
<p:tagLst xmlns:a="http://schemas.openxmlformats.org/drawingml/2006/main" xmlns:r="http://schemas.openxmlformats.org/officeDocument/2006/relationships" xmlns:p="http://schemas.openxmlformats.org/presentationml/2006/main">
  <p:tag name="MM_SLIDE_TYPE" val="6"/>
</p:tagLst>
</file>

<file path=ppt/tags/tag63.xml><?xml version="1.0" encoding="utf-8"?>
<p:tagLst xmlns:a="http://schemas.openxmlformats.org/drawingml/2006/main" xmlns:r="http://schemas.openxmlformats.org/officeDocument/2006/relationships" xmlns:p="http://schemas.openxmlformats.org/presentationml/2006/main">
  <p:tag name="MM_SLIDE_TYPE" val="6"/>
</p:tagLst>
</file>

<file path=ppt/tags/tag64.xml><?xml version="1.0" encoding="utf-8"?>
<p:tagLst xmlns:a="http://schemas.openxmlformats.org/drawingml/2006/main" xmlns:r="http://schemas.openxmlformats.org/officeDocument/2006/relationships" xmlns:p="http://schemas.openxmlformats.org/presentationml/2006/main">
  <p:tag name="MM_SLIDE_TYPE" val="6"/>
</p:tagLst>
</file>

<file path=ppt/tags/tag65.xml><?xml version="1.0" encoding="utf-8"?>
<p:tagLst xmlns:a="http://schemas.openxmlformats.org/drawingml/2006/main" xmlns:r="http://schemas.openxmlformats.org/officeDocument/2006/relationships" xmlns:p="http://schemas.openxmlformats.org/presentationml/2006/main">
  <p:tag name="MM_SLIDE_TYPE" val="6"/>
</p:tagLst>
</file>

<file path=ppt/tags/tag66.xml><?xml version="1.0" encoding="utf-8"?>
<p:tagLst xmlns:a="http://schemas.openxmlformats.org/drawingml/2006/main" xmlns:r="http://schemas.openxmlformats.org/officeDocument/2006/relationships" xmlns:p="http://schemas.openxmlformats.org/presentationml/2006/main">
  <p:tag name="MM_SLIDE_TYPE" val="6"/>
</p:tagLst>
</file>

<file path=ppt/tags/tag67.xml><?xml version="1.0" encoding="utf-8"?>
<p:tagLst xmlns:a="http://schemas.openxmlformats.org/drawingml/2006/main" xmlns:r="http://schemas.openxmlformats.org/officeDocument/2006/relationships" xmlns:p="http://schemas.openxmlformats.org/presentationml/2006/main">
  <p:tag name="MM_SLIDE_TYPE" val="6"/>
</p:tagLst>
</file>

<file path=ppt/tags/tag68.xml><?xml version="1.0" encoding="utf-8"?>
<p:tagLst xmlns:a="http://schemas.openxmlformats.org/drawingml/2006/main" xmlns:r="http://schemas.openxmlformats.org/officeDocument/2006/relationships" xmlns:p="http://schemas.openxmlformats.org/presentationml/2006/main">
  <p:tag name="MM_SLIDE_TYPE" val="6"/>
</p:tagLst>
</file>

<file path=ppt/tags/tag69.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70.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5_Purple Gradient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77A9CB-EF4A-E944-B0D2-6F9D46B8CE5C}" vid="{B63E05C2-46FB-E047-844A-E91B8FA47BCF}"/>
    </a:ext>
  </a:extLst>
</a:theme>
</file>

<file path=ppt/theme/theme10.xml><?xml version="1.0" encoding="utf-8"?>
<a:theme xmlns:a="http://schemas.openxmlformats.org/drawingml/2006/main" name="7_Purple Gradient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77A9CB-EF4A-E944-B0D2-6F9D46B8CE5C}" vid="{69F60539-0FDA-114F-A434-FD018B288BE1}"/>
    </a:ext>
  </a:extLst>
</a:theme>
</file>

<file path=ppt/theme/theme11.xml><?xml version="1.0" encoding="utf-8"?>
<a:theme xmlns:a="http://schemas.openxmlformats.org/drawingml/2006/main" name="6_Purple Gradient Pattern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77A9CB-EF4A-E944-B0D2-6F9D46B8CE5C}" vid="{924822B9-2EC7-464A-9345-476D37569388}"/>
    </a:ext>
  </a:extLst>
</a:theme>
</file>

<file path=ppt/theme/theme12.xml><?xml version="1.0" encoding="utf-8"?>
<a:theme xmlns:a="http://schemas.openxmlformats.org/drawingml/2006/main" name="7_Purple Gradient Pattern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77A9CB-EF4A-E944-B0D2-6F9D46B8CE5C}" vid="{022BC45B-0564-A446-B061-BE710A9E605F}"/>
    </a:ext>
  </a:extLst>
</a:theme>
</file>

<file path=ppt/theme/theme13.xml><?xml version="1.0" encoding="utf-8"?>
<a:theme xmlns:a="http://schemas.openxmlformats.org/drawingml/2006/main" name="Yellow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77A9CB-EF4A-E944-B0D2-6F9D46B8CE5C}" vid="{1E5C1F50-E186-6641-86D8-FAB17E279773}"/>
    </a:ext>
  </a:extLst>
</a:theme>
</file>

<file path=ppt/theme/theme14.xml><?xml version="1.0" encoding="utf-8"?>
<a:theme xmlns:a="http://schemas.openxmlformats.org/drawingml/2006/main" name="1_Yellow Gradient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77A9CB-EF4A-E944-B0D2-6F9D46B8CE5C}" vid="{0612DBE8-80C9-9947-82A9-A8AEF4237530}"/>
    </a:ext>
  </a:extLst>
</a:theme>
</file>

<file path=ppt/theme/theme15.xml><?xml version="1.0" encoding="utf-8"?>
<a:theme xmlns:a="http://schemas.openxmlformats.org/drawingml/2006/main" name="1_Yellow Backgrou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77A9CB-EF4A-E944-B0D2-6F9D46B8CE5C}" vid="{EAFA225C-AF38-994B-B9DC-CC2163614ECB}"/>
    </a:ext>
  </a:extLst>
</a:theme>
</file>

<file path=ppt/theme/theme16.xml><?xml version="1.0" encoding="utf-8"?>
<a:theme xmlns:a="http://schemas.openxmlformats.org/drawingml/2006/main" name="2_Yellow Gradient Pattern Backgrou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77A9CB-EF4A-E944-B0D2-6F9D46B8CE5C}" vid="{778029F9-1303-784A-945A-4A4BD341F1F5}"/>
    </a:ext>
  </a:extLst>
</a:theme>
</file>

<file path=ppt/theme/theme17.xml><?xml version="1.0" encoding="utf-8"?>
<a:theme xmlns:a="http://schemas.openxmlformats.org/drawingml/2006/main" name="Section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77A9CB-EF4A-E944-B0D2-6F9D46B8CE5C}" vid="{9264C720-4464-4A43-83DB-0A33F59F4E2B}"/>
    </a:ext>
  </a:extLst>
</a:theme>
</file>

<file path=ppt/theme/theme18.xml><?xml version="1.0" encoding="utf-8"?>
<a:theme xmlns:a="http://schemas.openxmlformats.org/drawingml/2006/main" name="Pattern Section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77A9CB-EF4A-E944-B0D2-6F9D46B8CE5C}" vid="{036A94B6-6557-2C41-BE1A-A8B4C25EA8FD}"/>
    </a:ext>
  </a:extLst>
</a:theme>
</file>

<file path=ppt/theme/theme19.xml><?xml version="1.0" encoding="utf-8"?>
<a:theme xmlns:a="http://schemas.openxmlformats.org/drawingml/2006/main" name="6_Purple Gradient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_internal_2023-02" id="{CD7A2878-30C0-5E43-8BA1-C980CAF106E0}" vid="{4CFEE89D-4982-6548-B390-4AC11060F03C}"/>
    </a:ext>
  </a:extLst>
</a:theme>
</file>

<file path=ppt/theme/theme2.xml><?xml version="1.0" encoding="utf-8"?>
<a:theme xmlns:a="http://schemas.openxmlformats.org/drawingml/2006/main" name="Purple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77A9CB-EF4A-E944-B0D2-6F9D46B8CE5C}" vid="{9987694F-6A65-4846-A07C-CFD1CB818C06}"/>
    </a:ext>
  </a:extLst>
</a:theme>
</file>

<file path=ppt/theme/theme20.xml><?xml version="1.0" encoding="utf-8"?>
<a:theme xmlns:a="http://schemas.openxmlformats.org/drawingml/2006/main" name="1_F&amp;G Slide Theme 07-2020">
  <a:themeElements>
    <a:clrScheme name="F&amp;G">
      <a:dk1>
        <a:srgbClr val="575859"/>
      </a:dk1>
      <a:lt1>
        <a:srgbClr val="FFFFFF"/>
      </a:lt1>
      <a:dk2>
        <a:srgbClr val="582C83"/>
      </a:dk2>
      <a:lt2>
        <a:srgbClr val="FEC10D"/>
      </a:lt2>
      <a:accent1>
        <a:srgbClr val="582C83"/>
      </a:accent1>
      <a:accent2>
        <a:srgbClr val="94C500"/>
      </a:accent2>
      <a:accent3>
        <a:srgbClr val="FFA800"/>
      </a:accent3>
      <a:accent4>
        <a:srgbClr val="004E84"/>
      </a:accent4>
      <a:accent5>
        <a:srgbClr val="8245AE"/>
      </a:accent5>
      <a:accent6>
        <a:srgbClr val="57585A"/>
      </a:accent6>
      <a:hlink>
        <a:srgbClr val="572B83"/>
      </a:hlink>
      <a:folHlink>
        <a:srgbClr val="5757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ln>
          <a:noFill/>
        </a:ln>
      </a:spPr>
      <a:bodyPr lIns="0" tIns="0" rIns="0" bIns="0" anchor="ctr" anchorCtr="0"/>
      <a:lstStyle>
        <a:defPPr>
          <a:defRPr sz="3200" kern="0" smtClean="0">
            <a:solidFill>
              <a:schemeClr val="bg1"/>
            </a:solidFill>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extLst>
    <a:ext uri="{05A4C25C-085E-4340-85A3-A5531E510DB2}">
      <thm15:themeFamily xmlns:thm15="http://schemas.microsoft.com/office/thememl/2012/main" name="fg_internal_2023-02" id="{CD7A2878-30C0-5E43-8BA1-C980CAF106E0}" vid="{3F3784CA-77D7-D14C-8B7B-30C738BDA657}"/>
    </a:ext>
  </a:extLst>
</a:theme>
</file>

<file path=ppt/theme/theme21.xml><?xml version="1.0" encoding="utf-8"?>
<a:theme xmlns:a="http://schemas.openxmlformats.org/drawingml/2006/main" name="3_F&amp;G Slide Theme 07-2020">
  <a:themeElements>
    <a:clrScheme name="F&amp;G">
      <a:dk1>
        <a:srgbClr val="575859"/>
      </a:dk1>
      <a:lt1>
        <a:srgbClr val="FFFFFF"/>
      </a:lt1>
      <a:dk2>
        <a:srgbClr val="582C83"/>
      </a:dk2>
      <a:lt2>
        <a:srgbClr val="FEC10D"/>
      </a:lt2>
      <a:accent1>
        <a:srgbClr val="582C83"/>
      </a:accent1>
      <a:accent2>
        <a:srgbClr val="94C500"/>
      </a:accent2>
      <a:accent3>
        <a:srgbClr val="FFA800"/>
      </a:accent3>
      <a:accent4>
        <a:srgbClr val="004E84"/>
      </a:accent4>
      <a:accent5>
        <a:srgbClr val="8245AE"/>
      </a:accent5>
      <a:accent6>
        <a:srgbClr val="57585A"/>
      </a:accent6>
      <a:hlink>
        <a:srgbClr val="572B83"/>
      </a:hlink>
      <a:folHlink>
        <a:srgbClr val="5757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ln>
          <a:noFill/>
        </a:ln>
      </a:spPr>
      <a:bodyPr lIns="0" tIns="0" rIns="0" bIns="0" anchor="ctr" anchorCtr="0"/>
      <a:lstStyle>
        <a:defPPr>
          <a:defRPr sz="3200" kern="0" smtClean="0">
            <a:solidFill>
              <a:schemeClr val="bg1"/>
            </a:solidFill>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extLst>
    <a:ext uri="{05A4C25C-085E-4340-85A3-A5531E510DB2}">
      <thm15:themeFamily xmlns:thm15="http://schemas.microsoft.com/office/thememl/2012/main" name="Presentation13" id="{F0B74E9C-CF43-4648-BABB-093ED060AD70}" vid="{C1E3E566-A560-FE4E-A767-8E794726E91E}"/>
    </a:ext>
  </a:extLst>
</a:theme>
</file>

<file path=ppt/theme/theme22.xml><?xml version="1.0" encoding="utf-8"?>
<a:theme xmlns:a="http://schemas.openxmlformats.org/drawingml/2006/main" name="2_F&amp;G Slide Theme 07-2020">
  <a:themeElements>
    <a:clrScheme name="F&amp;G">
      <a:dk1>
        <a:srgbClr val="575859"/>
      </a:dk1>
      <a:lt1>
        <a:srgbClr val="FFFFFF"/>
      </a:lt1>
      <a:dk2>
        <a:srgbClr val="582C83"/>
      </a:dk2>
      <a:lt2>
        <a:srgbClr val="FEC10D"/>
      </a:lt2>
      <a:accent1>
        <a:srgbClr val="582C83"/>
      </a:accent1>
      <a:accent2>
        <a:srgbClr val="94C500"/>
      </a:accent2>
      <a:accent3>
        <a:srgbClr val="FFA800"/>
      </a:accent3>
      <a:accent4>
        <a:srgbClr val="004E84"/>
      </a:accent4>
      <a:accent5>
        <a:srgbClr val="8245AE"/>
      </a:accent5>
      <a:accent6>
        <a:srgbClr val="57585A"/>
      </a:accent6>
      <a:hlink>
        <a:srgbClr val="572B83"/>
      </a:hlink>
      <a:folHlink>
        <a:srgbClr val="5757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ln>
          <a:noFill/>
        </a:ln>
      </a:spPr>
      <a:bodyPr lIns="0" tIns="0" rIns="0" bIns="0" anchor="ctr" anchorCtr="0"/>
      <a:lstStyle>
        <a:defPPr>
          <a:defRPr sz="3200" kern="0" smtClean="0">
            <a:solidFill>
              <a:schemeClr val="bg1"/>
            </a:solidFill>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extLst>
    <a:ext uri="{05A4C25C-085E-4340-85A3-A5531E510DB2}">
      <thm15:themeFamily xmlns:thm15="http://schemas.microsoft.com/office/thememl/2012/main" name="Presentation1" id="{6DA4A51D-8F42-414E-BFFC-FF90DB0E0F92}" vid="{3C33830A-EC60-BB49-9C47-E9A848A4F1E2}"/>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Purple Bottome With Photo 2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77A9CB-EF4A-E944-B0D2-6F9D46B8CE5C}" vid="{DDCC5782-57CC-3542-AC66-6914EB966423}"/>
    </a:ext>
  </a:extLst>
</a:theme>
</file>

<file path=ppt/theme/theme4.xml><?xml version="1.0" encoding="utf-8"?>
<a:theme xmlns:a="http://schemas.openxmlformats.org/drawingml/2006/main" name="3_Purple Bottom With Photo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77A9CB-EF4A-E944-B0D2-6F9D46B8CE5C}" vid="{D2759C3A-BC45-5B46-9BC3-B6613C45BB6D}"/>
    </a:ext>
  </a:extLst>
</a:theme>
</file>

<file path=ppt/theme/theme5.xml><?xml version="1.0" encoding="utf-8"?>
<a:theme xmlns:a="http://schemas.openxmlformats.org/drawingml/2006/main" name="2_Purple Right With Photo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77A9CB-EF4A-E944-B0D2-6F9D46B8CE5C}" vid="{F86166CF-07FD-EE43-AC84-B9336B5DF945}"/>
    </a:ext>
  </a:extLst>
</a:theme>
</file>

<file path=ppt/theme/theme6.xml><?xml version="1.0" encoding="utf-8"?>
<a:theme xmlns:a="http://schemas.openxmlformats.org/drawingml/2006/main" name="1_Purple Left With Photo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77A9CB-EF4A-E944-B0D2-6F9D46B8CE5C}" vid="{8222038E-9899-E946-90D3-A888E1892D40}"/>
    </a:ext>
  </a:extLst>
</a:theme>
</file>

<file path=ppt/theme/theme7.xml><?xml version="1.0" encoding="utf-8"?>
<a:theme xmlns:a="http://schemas.openxmlformats.org/drawingml/2006/main" name="Divider Slides">
  <a:themeElements>
    <a:clrScheme name="F&amp;G 2020">
      <a:dk1>
        <a:srgbClr val="4D4D4F"/>
      </a:dk1>
      <a:lt1>
        <a:srgbClr val="FFFFFF"/>
      </a:lt1>
      <a:dk2>
        <a:srgbClr val="582C83"/>
      </a:dk2>
      <a:lt2>
        <a:srgbClr val="FEC10D"/>
      </a:lt2>
      <a:accent1>
        <a:srgbClr val="582C83"/>
      </a:accent1>
      <a:accent2>
        <a:srgbClr val="83BD00"/>
      </a:accent2>
      <a:accent3>
        <a:srgbClr val="FF9800"/>
      </a:accent3>
      <a:accent4>
        <a:srgbClr val="003C71"/>
      </a:accent4>
      <a:accent5>
        <a:srgbClr val="F2F2F2"/>
      </a:accent5>
      <a:accent6>
        <a:srgbClr val="8246AF"/>
      </a:accent6>
      <a:hlink>
        <a:srgbClr val="003C71"/>
      </a:hlink>
      <a:folHlink>
        <a:srgbClr val="FEC10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77A9CB-EF4A-E944-B0D2-6F9D46B8CE5C}" vid="{0C87EA91-4052-8147-A471-C4ECED19AED2}"/>
    </a:ext>
  </a:extLst>
</a:theme>
</file>

<file path=ppt/theme/theme8.xml><?xml version="1.0" encoding="utf-8"?>
<a:theme xmlns:a="http://schemas.openxmlformats.org/drawingml/2006/main" name="F&amp;G Slide Theme 07-2020">
  <a:themeElements>
    <a:clrScheme name="F&amp;G">
      <a:dk1>
        <a:srgbClr val="575859"/>
      </a:dk1>
      <a:lt1>
        <a:srgbClr val="FFFFFF"/>
      </a:lt1>
      <a:dk2>
        <a:srgbClr val="582C83"/>
      </a:dk2>
      <a:lt2>
        <a:srgbClr val="FEC10D"/>
      </a:lt2>
      <a:accent1>
        <a:srgbClr val="582C83"/>
      </a:accent1>
      <a:accent2>
        <a:srgbClr val="94C500"/>
      </a:accent2>
      <a:accent3>
        <a:srgbClr val="FFA800"/>
      </a:accent3>
      <a:accent4>
        <a:srgbClr val="004E84"/>
      </a:accent4>
      <a:accent5>
        <a:srgbClr val="8245AE"/>
      </a:accent5>
      <a:accent6>
        <a:srgbClr val="57585A"/>
      </a:accent6>
      <a:hlink>
        <a:srgbClr val="572B83"/>
      </a:hlink>
      <a:folHlink>
        <a:srgbClr val="5757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ln>
          <a:noFill/>
        </a:ln>
      </a:spPr>
      <a:bodyPr lIns="0" tIns="0" rIns="0" bIns="0" anchor="ctr" anchorCtr="0"/>
      <a:lstStyle>
        <a:defPPr>
          <a:defRPr sz="3200" kern="0" smtClean="0">
            <a:solidFill>
              <a:schemeClr val="bg1"/>
            </a:solidFill>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extLst>
    <a:ext uri="{05A4C25C-085E-4340-85A3-A5531E510DB2}">
      <thm15:themeFamily xmlns:thm15="http://schemas.microsoft.com/office/thememl/2012/main" name="Presentation3" id="{5677A9CB-EF4A-E944-B0D2-6F9D46B8CE5C}" vid="{4DA09B8E-C4E5-9F4F-88E6-C78A39CA75F3}"/>
    </a:ext>
  </a:extLst>
</a:theme>
</file>

<file path=ppt/theme/theme9.xml><?xml version="1.0" encoding="utf-8"?>
<a:theme xmlns:a="http://schemas.openxmlformats.org/drawingml/2006/main" name="Timelin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77A9CB-EF4A-E944-B0D2-6F9D46B8CE5C}" vid="{142ECE16-344F-6244-8363-BABF043F8A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randed Resources Document" ma:contentTypeID="0x010100D479198A8A20704297BE9E93C1DA09720045795FA476B77844902472960C29769B" ma:contentTypeVersion="11" ma:contentTypeDescription="" ma:contentTypeScope="" ma:versionID="5aa884e97bb0e821bf33f98db941c1d8">
  <xsd:schema xmlns:xsd="http://www.w3.org/2001/XMLSchema" xmlns:xs="http://www.w3.org/2001/XMLSchema" xmlns:p="http://schemas.microsoft.com/office/2006/metadata/properties" targetNamespace="http://schemas.microsoft.com/office/2006/metadata/properties" ma:root="true" ma:fieldsID="7f641fb5de1a9ccfdf6dc1568454276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DE1DFC-0350-4D21-9F6C-3FF3BF6452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8D3E7FB-9B69-4DD7-9490-98602A7B763D}">
  <ds:schemaRefs>
    <ds:schemaRef ds:uri="http://schemas.microsoft.com/sharepoint/v3/contenttype/forms"/>
  </ds:schemaRefs>
</ds:datastoreItem>
</file>

<file path=customXml/itemProps3.xml><?xml version="1.0" encoding="utf-8"?>
<ds:datastoreItem xmlns:ds="http://schemas.openxmlformats.org/officeDocument/2006/customXml" ds:itemID="{0AD362D0-C58E-4A19-B362-D1A5DD72C87F}">
  <ds:schemaRefs>
    <ds:schemaRef ds:uri="http://purl.org/dc/terms/"/>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5_Purple Gradient Title Slide</Template>
  <TotalTime>17674</TotalTime>
  <Words>1855</Words>
  <Application>Microsoft Office PowerPoint</Application>
  <PresentationFormat>Widescreen</PresentationFormat>
  <Paragraphs>142</Paragraphs>
  <Slides>12</Slides>
  <Notes>9</Notes>
  <HiddenSlides>0</HiddenSlides>
  <MMClips>0</MMClips>
  <ScaleCrop>false</ScaleCrop>
  <HeadingPairs>
    <vt:vector size="6" baseType="variant">
      <vt:variant>
        <vt:lpstr>Fonts Used</vt:lpstr>
      </vt:variant>
      <vt:variant>
        <vt:i4>9</vt:i4>
      </vt:variant>
      <vt:variant>
        <vt:lpstr>Theme</vt:lpstr>
      </vt:variant>
      <vt:variant>
        <vt:i4>22</vt:i4>
      </vt:variant>
      <vt:variant>
        <vt:lpstr>Slide Titles</vt:lpstr>
      </vt:variant>
      <vt:variant>
        <vt:i4>12</vt:i4>
      </vt:variant>
    </vt:vector>
  </HeadingPairs>
  <TitlesOfParts>
    <vt:vector size="43" baseType="lpstr">
      <vt:lpstr>AbadiMT-CondensedLight</vt:lpstr>
      <vt:lpstr>Arial</vt:lpstr>
      <vt:lpstr>Arial Black</vt:lpstr>
      <vt:lpstr>Calibri</vt:lpstr>
      <vt:lpstr>Helvetica</vt:lpstr>
      <vt:lpstr>Lato Light</vt:lpstr>
      <vt:lpstr>LucidaGrande</vt:lpstr>
      <vt:lpstr>Symbol</vt:lpstr>
      <vt:lpstr>Times New Roman</vt:lpstr>
      <vt:lpstr>5_Purple Gradient Title Slide</vt:lpstr>
      <vt:lpstr>Purple Title Slide</vt:lpstr>
      <vt:lpstr>4_Purple Bottome With Photo 2 Title</vt:lpstr>
      <vt:lpstr>3_Purple Bottom With Photo Title</vt:lpstr>
      <vt:lpstr>2_Purple Right With Photo Title</vt:lpstr>
      <vt:lpstr>1_Purple Left With Photo Title</vt:lpstr>
      <vt:lpstr>Divider Slides</vt:lpstr>
      <vt:lpstr>F&amp;G Slide Theme 07-2020</vt:lpstr>
      <vt:lpstr>Timeline slide</vt:lpstr>
      <vt:lpstr>7_Purple Gradient Background</vt:lpstr>
      <vt:lpstr>6_Purple Gradient Pattern Background</vt:lpstr>
      <vt:lpstr>7_Purple Gradient Pattern Background</vt:lpstr>
      <vt:lpstr>Yellow Title Slide</vt:lpstr>
      <vt:lpstr>1_Yellow Gradient Title Slide</vt:lpstr>
      <vt:lpstr>1_Yellow Background Slide</vt:lpstr>
      <vt:lpstr>2_Yellow Gradient Pattern Background Slide</vt:lpstr>
      <vt:lpstr>Section Slide</vt:lpstr>
      <vt:lpstr>Pattern Section Slide</vt:lpstr>
      <vt:lpstr>6_Purple Gradient Title Slide</vt:lpstr>
      <vt:lpstr>1_F&amp;G Slide Theme 07-2020</vt:lpstr>
      <vt:lpstr>3_F&amp;G Slide Theme 07-2020</vt:lpstr>
      <vt:lpstr>2_F&amp;G Slide Theme 07-2020</vt:lpstr>
      <vt:lpstr>Dial in your life insurance benefits as your needs evolve</vt:lpstr>
      <vt:lpstr>What are your biggest concerns?</vt:lpstr>
      <vt:lpstr>Protect a legacy</vt:lpstr>
      <vt:lpstr>Prosper in retirement and make aspirations real</vt:lpstr>
      <vt:lpstr>Prepare for the unexpected in life</vt:lpstr>
      <vt:lpstr>“Legacy” families can count on</vt:lpstr>
      <vt:lpstr>“Aspirations” in reality</vt:lpstr>
      <vt:lpstr>“Living” brought to life</vt:lpstr>
      <vt:lpstr>Most people have  a mix of needs</vt:lpstr>
      <vt:lpstr>Let me help you dial in your benefits</vt:lpstr>
      <vt:lpstr>Questions?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insurance value proposition</dc:title>
  <dc:subject/>
  <dc:creator>Klein, Jordan</dc:creator>
  <cp:keywords/>
  <dc:description/>
  <cp:lastModifiedBy>Babcock, Brandon</cp:lastModifiedBy>
  <cp:revision>77</cp:revision>
  <dcterms:created xsi:type="dcterms:W3CDTF">2024-11-01T16:07:54Z</dcterms:created>
  <dcterms:modified xsi:type="dcterms:W3CDTF">2025-04-21T17:27:28Z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0x010100D479198A8A20704297BE9E93C1DA09720045795FA476B77844902472960C29769B</vt:lpwstr>
  </property>
  <property fmtid="{D5CDD505-2E9C-101B-9397-08002B2CF9AE}" pid="3" name="Order">
    <vt:r8>2000</vt:r8>
  </property>
  <property fmtid="{D5CDD505-2E9C-101B-9397-08002B2CF9AE}" pid="4" name="_ExtendedDescription">
    <vt:lpwstr/>
  </property>
  <property fmtid="{D5CDD505-2E9C-101B-9397-08002B2CF9AE}" pid="5" name="Folder Description">
    <vt:lpwstr/>
  </property>
</Properties>
</file>